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6"/>
  </p:notesMasterIdLst>
  <p:sldIdLst>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64305AC-9C05-45B8-AE8F-B064DBD374B3}">
          <p14:sldIdLst>
            <p14:sldId id="29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sam, Shazia" initials="HS" lastIdx="7" clrIdx="0">
    <p:extLst>
      <p:ext uri="{19B8F6BF-5375-455C-9EA6-DF929625EA0E}">
        <p15:presenceInfo xmlns:p15="http://schemas.microsoft.com/office/powerpoint/2012/main" userId="S::Shazia.Hassam@dhsc.gov.uk::45de6a6b-08ce-477c-9ac0-7c60e087348d" providerId="AD"/>
      </p:ext>
    </p:extLst>
  </p:cmAuthor>
  <p:cmAuthor id="2" name="Booth, Fiona" initials="BF" lastIdx="2" clrIdx="1">
    <p:extLst>
      <p:ext uri="{19B8F6BF-5375-455C-9EA6-DF929625EA0E}">
        <p15:presenceInfo xmlns:p15="http://schemas.microsoft.com/office/powerpoint/2012/main" userId="S::fiona.booth@dhsc.gov.uk::e29519ea-b6cd-4aea-8b01-dae942a39822" providerId="AD"/>
      </p:ext>
    </p:extLst>
  </p:cmAuthor>
  <p:cmAuthor id="3" name="Noonan, May" initials="NM" lastIdx="3" clrIdx="2">
    <p:extLst>
      <p:ext uri="{19B8F6BF-5375-455C-9EA6-DF929625EA0E}">
        <p15:presenceInfo xmlns:p15="http://schemas.microsoft.com/office/powerpoint/2012/main" userId="S::May.Noonan@dhsc.gov.uk::640e94a0-c397-4379-a4c5-b609b9d924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384AB9-1963-4FC8-AF85-B27496902C96}" v="47" dt="2022-01-19T17:54:31.8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ssam, Shazia" userId="45de6a6b-08ce-477c-9ac0-7c60e087348d" providerId="ADAL" clId="{31384AB9-1963-4FC8-AF85-B27496902C96}"/>
    <pc:docChg chg="undo custSel addSld delSld modSld sldOrd modMainMaster modSection">
      <pc:chgData name="Hassam, Shazia" userId="45de6a6b-08ce-477c-9ac0-7c60e087348d" providerId="ADAL" clId="{31384AB9-1963-4FC8-AF85-B27496902C96}" dt="2022-01-19T12:32:41.645" v="1424" actId="1076"/>
      <pc:docMkLst>
        <pc:docMk/>
      </pc:docMkLst>
      <pc:sldChg chg="modSp del mod">
        <pc:chgData name="Hassam, Shazia" userId="45de6a6b-08ce-477c-9ac0-7c60e087348d" providerId="ADAL" clId="{31384AB9-1963-4FC8-AF85-B27496902C96}" dt="2022-01-19T12:25:46.142" v="840" actId="47"/>
        <pc:sldMkLst>
          <pc:docMk/>
          <pc:sldMk cId="512315400" sldId="287"/>
        </pc:sldMkLst>
        <pc:spChg chg="mod">
          <ac:chgData name="Hassam, Shazia" userId="45de6a6b-08ce-477c-9ac0-7c60e087348d" providerId="ADAL" clId="{31384AB9-1963-4FC8-AF85-B27496902C96}" dt="2022-01-18T09:40:29.495" v="23" actId="20577"/>
          <ac:spMkLst>
            <pc:docMk/>
            <pc:sldMk cId="512315400" sldId="287"/>
            <ac:spMk id="2" creationId="{E5FE50D1-C04F-4FEE-8AE2-3C00A5481048}"/>
          </ac:spMkLst>
        </pc:spChg>
      </pc:sldChg>
      <pc:sldChg chg="addSp delSp modSp mod setBg">
        <pc:chgData name="Hassam, Shazia" userId="45de6a6b-08ce-477c-9ac0-7c60e087348d" providerId="ADAL" clId="{31384AB9-1963-4FC8-AF85-B27496902C96}" dt="2022-01-19T12:32:41.645" v="1424" actId="1076"/>
        <pc:sldMkLst>
          <pc:docMk/>
          <pc:sldMk cId="281408229" sldId="295"/>
        </pc:sldMkLst>
        <pc:spChg chg="del">
          <ac:chgData name="Hassam, Shazia" userId="45de6a6b-08ce-477c-9ac0-7c60e087348d" providerId="ADAL" clId="{31384AB9-1963-4FC8-AF85-B27496902C96}" dt="2022-01-18T12:11:06.557" v="89" actId="478"/>
          <ac:spMkLst>
            <pc:docMk/>
            <pc:sldMk cId="281408229" sldId="295"/>
            <ac:spMk id="2" creationId="{1AD7A6EB-BCD7-49FC-B072-AE9421BA2192}"/>
          </ac:spMkLst>
        </pc:spChg>
        <pc:spChg chg="mod">
          <ac:chgData name="Hassam, Shazia" userId="45de6a6b-08ce-477c-9ac0-7c60e087348d" providerId="ADAL" clId="{31384AB9-1963-4FC8-AF85-B27496902C96}" dt="2022-01-19T12:15:41.819" v="761" actId="14100"/>
          <ac:spMkLst>
            <pc:docMk/>
            <pc:sldMk cId="281408229" sldId="295"/>
            <ac:spMk id="3" creationId="{34E7CF81-55CC-4174-9CFB-DCC725C604B1}"/>
          </ac:spMkLst>
        </pc:spChg>
        <pc:spChg chg="mod">
          <ac:chgData name="Hassam, Shazia" userId="45de6a6b-08ce-477c-9ac0-7c60e087348d" providerId="ADAL" clId="{31384AB9-1963-4FC8-AF85-B27496902C96}" dt="2022-01-19T12:16:11.128" v="771" actId="403"/>
          <ac:spMkLst>
            <pc:docMk/>
            <pc:sldMk cId="281408229" sldId="295"/>
            <ac:spMk id="4" creationId="{2DCFDE02-2CD4-41AE-B114-D07F655ED352}"/>
          </ac:spMkLst>
        </pc:spChg>
        <pc:spChg chg="del mod">
          <ac:chgData name="Hassam, Shazia" userId="45de6a6b-08ce-477c-9ac0-7c60e087348d" providerId="ADAL" clId="{31384AB9-1963-4FC8-AF85-B27496902C96}" dt="2022-01-19T12:26:01.906" v="856" actId="478"/>
          <ac:spMkLst>
            <pc:docMk/>
            <pc:sldMk cId="281408229" sldId="295"/>
            <ac:spMk id="9" creationId="{8D1F95DC-ADB3-4300-B782-650F36398A7E}"/>
          </ac:spMkLst>
        </pc:spChg>
        <pc:spChg chg="del">
          <ac:chgData name="Hassam, Shazia" userId="45de6a6b-08ce-477c-9ac0-7c60e087348d" providerId="ADAL" clId="{31384AB9-1963-4FC8-AF85-B27496902C96}" dt="2022-01-18T12:17:30.516" v="156" actId="478"/>
          <ac:spMkLst>
            <pc:docMk/>
            <pc:sldMk cId="281408229" sldId="295"/>
            <ac:spMk id="11" creationId="{DC154163-AA2E-4C98-A503-769BF82A5213}"/>
          </ac:spMkLst>
        </pc:spChg>
        <pc:spChg chg="add del mod">
          <ac:chgData name="Hassam, Shazia" userId="45de6a6b-08ce-477c-9ac0-7c60e087348d" providerId="ADAL" clId="{31384AB9-1963-4FC8-AF85-B27496902C96}" dt="2022-01-18T12:11:08.658" v="90" actId="478"/>
          <ac:spMkLst>
            <pc:docMk/>
            <pc:sldMk cId="281408229" sldId="295"/>
            <ac:spMk id="12" creationId="{346679B7-2814-4D8A-9E7F-48DA9F894BDE}"/>
          </ac:spMkLst>
        </pc:spChg>
        <pc:spChg chg="add del mod">
          <ac:chgData name="Hassam, Shazia" userId="45de6a6b-08ce-477c-9ac0-7c60e087348d" providerId="ADAL" clId="{31384AB9-1963-4FC8-AF85-B27496902C96}" dt="2022-01-18T12:21:40.779" v="193" actId="478"/>
          <ac:spMkLst>
            <pc:docMk/>
            <pc:sldMk cId="281408229" sldId="295"/>
            <ac:spMk id="15" creationId="{31FBC3F3-C3AD-41BC-94AB-D2D1DD268E0B}"/>
          </ac:spMkLst>
        </pc:spChg>
        <pc:spChg chg="mod">
          <ac:chgData name="Hassam, Shazia" userId="45de6a6b-08ce-477c-9ac0-7c60e087348d" providerId="ADAL" clId="{31384AB9-1963-4FC8-AF85-B27496902C96}" dt="2022-01-19T12:16:18.316" v="775" actId="403"/>
          <ac:spMkLst>
            <pc:docMk/>
            <pc:sldMk cId="281408229" sldId="295"/>
            <ac:spMk id="16" creationId="{253DBC2A-2F73-460E-9A37-59E8B608720E}"/>
          </ac:spMkLst>
        </pc:spChg>
        <pc:spChg chg="mod">
          <ac:chgData name="Hassam, Shazia" userId="45de6a6b-08ce-477c-9ac0-7c60e087348d" providerId="ADAL" clId="{31384AB9-1963-4FC8-AF85-B27496902C96}" dt="2022-01-19T12:16:27.984" v="778" actId="1076"/>
          <ac:spMkLst>
            <pc:docMk/>
            <pc:sldMk cId="281408229" sldId="295"/>
            <ac:spMk id="17" creationId="{8DB43FC9-A41F-468D-847D-14FDFA74ABCE}"/>
          </ac:spMkLst>
        </pc:spChg>
        <pc:spChg chg="mod">
          <ac:chgData name="Hassam, Shazia" userId="45de6a6b-08ce-477c-9ac0-7c60e087348d" providerId="ADAL" clId="{31384AB9-1963-4FC8-AF85-B27496902C96}" dt="2022-01-19T12:24:06.465" v="830" actId="20577"/>
          <ac:spMkLst>
            <pc:docMk/>
            <pc:sldMk cId="281408229" sldId="295"/>
            <ac:spMk id="18" creationId="{93F2420D-A173-4D7C-BC9D-B2DFD6574F8B}"/>
          </ac:spMkLst>
        </pc:spChg>
        <pc:spChg chg="add mod">
          <ac:chgData name="Hassam, Shazia" userId="45de6a6b-08ce-477c-9ac0-7c60e087348d" providerId="ADAL" clId="{31384AB9-1963-4FC8-AF85-B27496902C96}" dt="2022-01-19T12:22:16.434" v="805" actId="1076"/>
          <ac:spMkLst>
            <pc:docMk/>
            <pc:sldMk cId="281408229" sldId="295"/>
            <ac:spMk id="21" creationId="{CCBC572F-B356-4C94-9CA3-F35F2CB44E12}"/>
          </ac:spMkLst>
        </pc:spChg>
        <pc:spChg chg="del">
          <ac:chgData name="Hassam, Shazia" userId="45de6a6b-08ce-477c-9ac0-7c60e087348d" providerId="ADAL" clId="{31384AB9-1963-4FC8-AF85-B27496902C96}" dt="2022-01-18T12:17:36.948" v="157" actId="478"/>
          <ac:spMkLst>
            <pc:docMk/>
            <pc:sldMk cId="281408229" sldId="295"/>
            <ac:spMk id="22" creationId="{4AC5290E-7051-4FFE-9E5C-8446C1828C18}"/>
          </ac:spMkLst>
        </pc:spChg>
        <pc:spChg chg="add del mod">
          <ac:chgData name="Hassam, Shazia" userId="45de6a6b-08ce-477c-9ac0-7c60e087348d" providerId="ADAL" clId="{31384AB9-1963-4FC8-AF85-B27496902C96}" dt="2022-01-19T11:49:54.830" v="506" actId="478"/>
          <ac:spMkLst>
            <pc:docMk/>
            <pc:sldMk cId="281408229" sldId="295"/>
            <ac:spMk id="24" creationId="{5ECDF147-75FD-429B-BCB0-86F5D7FE4FF0}"/>
          </ac:spMkLst>
        </pc:spChg>
        <pc:spChg chg="add mod">
          <ac:chgData name="Hassam, Shazia" userId="45de6a6b-08ce-477c-9ac0-7c60e087348d" providerId="ADAL" clId="{31384AB9-1963-4FC8-AF85-B27496902C96}" dt="2022-01-19T12:16:06.838" v="769" actId="403"/>
          <ac:spMkLst>
            <pc:docMk/>
            <pc:sldMk cId="281408229" sldId="295"/>
            <ac:spMk id="25" creationId="{8ABD5CAE-7E20-4F15-82A4-536F13D9DD72}"/>
          </ac:spMkLst>
        </pc:spChg>
        <pc:spChg chg="mod">
          <ac:chgData name="Hassam, Shazia" userId="45de6a6b-08ce-477c-9ac0-7c60e087348d" providerId="ADAL" clId="{31384AB9-1963-4FC8-AF85-B27496902C96}" dt="2022-01-19T12:16:51.814" v="784" actId="14100"/>
          <ac:spMkLst>
            <pc:docMk/>
            <pc:sldMk cId="281408229" sldId="295"/>
            <ac:spMk id="26" creationId="{8E1013BA-E3F0-42CF-A80D-31C1B59B048D}"/>
          </ac:spMkLst>
        </pc:spChg>
        <pc:spChg chg="del">
          <ac:chgData name="Hassam, Shazia" userId="45de6a6b-08ce-477c-9ac0-7c60e087348d" providerId="ADAL" clId="{31384AB9-1963-4FC8-AF85-B27496902C96}" dt="2022-01-18T12:19:32.650" v="173" actId="478"/>
          <ac:spMkLst>
            <pc:docMk/>
            <pc:sldMk cId="281408229" sldId="295"/>
            <ac:spMk id="27" creationId="{AFB275A0-EAE8-4139-9B97-BDE38E1EA3BD}"/>
          </ac:spMkLst>
        </pc:spChg>
        <pc:spChg chg="mod">
          <ac:chgData name="Hassam, Shazia" userId="45de6a6b-08ce-477c-9ac0-7c60e087348d" providerId="ADAL" clId="{31384AB9-1963-4FC8-AF85-B27496902C96}" dt="2022-01-19T12:26:14.038" v="870" actId="14100"/>
          <ac:spMkLst>
            <pc:docMk/>
            <pc:sldMk cId="281408229" sldId="295"/>
            <ac:spMk id="29" creationId="{DA0602C6-7475-4C25-9F5D-3D1C41A9C72A}"/>
          </ac:spMkLst>
        </pc:spChg>
        <pc:spChg chg="del">
          <ac:chgData name="Hassam, Shazia" userId="45de6a6b-08ce-477c-9ac0-7c60e087348d" providerId="ADAL" clId="{31384AB9-1963-4FC8-AF85-B27496902C96}" dt="2022-01-18T12:19:35.724" v="174" actId="478"/>
          <ac:spMkLst>
            <pc:docMk/>
            <pc:sldMk cId="281408229" sldId="295"/>
            <ac:spMk id="31" creationId="{3890F97F-CC2C-4072-9718-6019BC15CB4E}"/>
          </ac:spMkLst>
        </pc:spChg>
        <pc:spChg chg="del">
          <ac:chgData name="Hassam, Shazia" userId="45de6a6b-08ce-477c-9ac0-7c60e087348d" providerId="ADAL" clId="{31384AB9-1963-4FC8-AF85-B27496902C96}" dt="2022-01-18T12:19:38.245" v="175" actId="478"/>
          <ac:spMkLst>
            <pc:docMk/>
            <pc:sldMk cId="281408229" sldId="295"/>
            <ac:spMk id="32" creationId="{AD29B2FC-B665-408E-AF5A-9FFF77CFDD7A}"/>
          </ac:spMkLst>
        </pc:spChg>
        <pc:spChg chg="add mod">
          <ac:chgData name="Hassam, Shazia" userId="45de6a6b-08ce-477c-9ac0-7c60e087348d" providerId="ADAL" clId="{31384AB9-1963-4FC8-AF85-B27496902C96}" dt="2022-01-19T12:01:27.497" v="652" actId="1076"/>
          <ac:spMkLst>
            <pc:docMk/>
            <pc:sldMk cId="281408229" sldId="295"/>
            <ac:spMk id="35" creationId="{BD9AC332-4B37-4805-BD03-3F5CAABAD6FF}"/>
          </ac:spMkLst>
        </pc:spChg>
        <pc:spChg chg="add mod">
          <ac:chgData name="Hassam, Shazia" userId="45de6a6b-08ce-477c-9ac0-7c60e087348d" providerId="ADAL" clId="{31384AB9-1963-4FC8-AF85-B27496902C96}" dt="2022-01-19T12:22:25.539" v="806" actId="14100"/>
          <ac:spMkLst>
            <pc:docMk/>
            <pc:sldMk cId="281408229" sldId="295"/>
            <ac:spMk id="36" creationId="{4EFF3B45-0CE9-470E-9F23-991AD5DC0138}"/>
          </ac:spMkLst>
        </pc:spChg>
        <pc:spChg chg="add mod">
          <ac:chgData name="Hassam, Shazia" userId="45de6a6b-08ce-477c-9ac0-7c60e087348d" providerId="ADAL" clId="{31384AB9-1963-4FC8-AF85-B27496902C96}" dt="2022-01-19T12:16:03.232" v="767" actId="1076"/>
          <ac:spMkLst>
            <pc:docMk/>
            <pc:sldMk cId="281408229" sldId="295"/>
            <ac:spMk id="37" creationId="{F12D1707-BA8D-43D5-992B-1523375F7419}"/>
          </ac:spMkLst>
        </pc:spChg>
        <pc:spChg chg="add del mod">
          <ac:chgData name="Hassam, Shazia" userId="45de6a6b-08ce-477c-9ac0-7c60e087348d" providerId="ADAL" clId="{31384AB9-1963-4FC8-AF85-B27496902C96}" dt="2022-01-19T11:50:48.168" v="591" actId="478"/>
          <ac:spMkLst>
            <pc:docMk/>
            <pc:sldMk cId="281408229" sldId="295"/>
            <ac:spMk id="39" creationId="{3BA65211-E938-48FE-88BA-035B5297092A}"/>
          </ac:spMkLst>
        </pc:spChg>
        <pc:spChg chg="del">
          <ac:chgData name="Hassam, Shazia" userId="45de6a6b-08ce-477c-9ac0-7c60e087348d" providerId="ADAL" clId="{31384AB9-1963-4FC8-AF85-B27496902C96}" dt="2022-01-18T12:17:36.948" v="157" actId="478"/>
          <ac:spMkLst>
            <pc:docMk/>
            <pc:sldMk cId="281408229" sldId="295"/>
            <ac:spMk id="40" creationId="{227CB7AD-7688-494C-8DDC-560933CEB31E}"/>
          </ac:spMkLst>
        </pc:spChg>
        <pc:spChg chg="del">
          <ac:chgData name="Hassam, Shazia" userId="45de6a6b-08ce-477c-9ac0-7c60e087348d" providerId="ADAL" clId="{31384AB9-1963-4FC8-AF85-B27496902C96}" dt="2022-01-18T12:17:36.948" v="157" actId="478"/>
          <ac:spMkLst>
            <pc:docMk/>
            <pc:sldMk cId="281408229" sldId="295"/>
            <ac:spMk id="41" creationId="{8331C4FA-A6F4-4D7F-88E4-C239C84D4231}"/>
          </ac:spMkLst>
        </pc:spChg>
        <pc:spChg chg="del">
          <ac:chgData name="Hassam, Shazia" userId="45de6a6b-08ce-477c-9ac0-7c60e087348d" providerId="ADAL" clId="{31384AB9-1963-4FC8-AF85-B27496902C96}" dt="2022-01-18T12:17:36.948" v="157" actId="478"/>
          <ac:spMkLst>
            <pc:docMk/>
            <pc:sldMk cId="281408229" sldId="295"/>
            <ac:spMk id="42" creationId="{E315E3C1-427E-4903-B654-BAB8C30A6ABF}"/>
          </ac:spMkLst>
        </pc:spChg>
        <pc:spChg chg="del">
          <ac:chgData name="Hassam, Shazia" userId="45de6a6b-08ce-477c-9ac0-7c60e087348d" providerId="ADAL" clId="{31384AB9-1963-4FC8-AF85-B27496902C96}" dt="2022-01-18T12:17:36.948" v="157" actId="478"/>
          <ac:spMkLst>
            <pc:docMk/>
            <pc:sldMk cId="281408229" sldId="295"/>
            <ac:spMk id="43" creationId="{F44DAF7C-74B3-4506-84E3-5FB373DD3B95}"/>
          </ac:spMkLst>
        </pc:spChg>
        <pc:spChg chg="del">
          <ac:chgData name="Hassam, Shazia" userId="45de6a6b-08ce-477c-9ac0-7c60e087348d" providerId="ADAL" clId="{31384AB9-1963-4FC8-AF85-B27496902C96}" dt="2022-01-18T12:17:36.948" v="157" actId="478"/>
          <ac:spMkLst>
            <pc:docMk/>
            <pc:sldMk cId="281408229" sldId="295"/>
            <ac:spMk id="44" creationId="{5A26CA00-CD7B-4400-A029-44E181AF4EE2}"/>
          </ac:spMkLst>
        </pc:spChg>
        <pc:spChg chg="del">
          <ac:chgData name="Hassam, Shazia" userId="45de6a6b-08ce-477c-9ac0-7c60e087348d" providerId="ADAL" clId="{31384AB9-1963-4FC8-AF85-B27496902C96}" dt="2022-01-18T12:17:36.948" v="157" actId="478"/>
          <ac:spMkLst>
            <pc:docMk/>
            <pc:sldMk cId="281408229" sldId="295"/>
            <ac:spMk id="45" creationId="{C2EDA90B-E33F-44FB-958B-9BCB8B40FAFD}"/>
          </ac:spMkLst>
        </pc:spChg>
        <pc:spChg chg="del">
          <ac:chgData name="Hassam, Shazia" userId="45de6a6b-08ce-477c-9ac0-7c60e087348d" providerId="ADAL" clId="{31384AB9-1963-4FC8-AF85-B27496902C96}" dt="2022-01-18T12:17:36.948" v="157" actId="478"/>
          <ac:spMkLst>
            <pc:docMk/>
            <pc:sldMk cId="281408229" sldId="295"/>
            <ac:spMk id="46" creationId="{6F2364D1-A03B-4260-A8A2-9F2DA01E8392}"/>
          </ac:spMkLst>
        </pc:spChg>
        <pc:spChg chg="add mod">
          <ac:chgData name="Hassam, Shazia" userId="45de6a6b-08ce-477c-9ac0-7c60e087348d" providerId="ADAL" clId="{31384AB9-1963-4FC8-AF85-B27496902C96}" dt="2022-01-19T12:32:41.645" v="1424" actId="1076"/>
          <ac:spMkLst>
            <pc:docMk/>
            <pc:sldMk cId="281408229" sldId="295"/>
            <ac:spMk id="46" creationId="{AFB7C560-A858-4CFB-A52C-30DB664022F7}"/>
          </ac:spMkLst>
        </pc:spChg>
        <pc:spChg chg="add del mod">
          <ac:chgData name="Hassam, Shazia" userId="45de6a6b-08ce-477c-9ac0-7c60e087348d" providerId="ADAL" clId="{31384AB9-1963-4FC8-AF85-B27496902C96}" dt="2022-01-19T12:15:28.181" v="757" actId="14100"/>
          <ac:spMkLst>
            <pc:docMk/>
            <pc:sldMk cId="281408229" sldId="295"/>
            <ac:spMk id="47" creationId="{8712670A-271C-4B61-9856-043EFE89DBC8}"/>
          </ac:spMkLst>
        </pc:spChg>
        <pc:spChg chg="add del mod">
          <ac:chgData name="Hassam, Shazia" userId="45de6a6b-08ce-477c-9ac0-7c60e087348d" providerId="ADAL" clId="{31384AB9-1963-4FC8-AF85-B27496902C96}" dt="2022-01-19T11:49:52.502" v="505" actId="478"/>
          <ac:spMkLst>
            <pc:docMk/>
            <pc:sldMk cId="281408229" sldId="295"/>
            <ac:spMk id="48" creationId="{C3CFE5F3-6CB3-4857-BC0B-30182418F970}"/>
          </ac:spMkLst>
        </pc:spChg>
        <pc:spChg chg="add mod">
          <ac:chgData name="Hassam, Shazia" userId="45de6a6b-08ce-477c-9ac0-7c60e087348d" providerId="ADAL" clId="{31384AB9-1963-4FC8-AF85-B27496902C96}" dt="2022-01-19T12:22:05.485" v="803" actId="1076"/>
          <ac:spMkLst>
            <pc:docMk/>
            <pc:sldMk cId="281408229" sldId="295"/>
            <ac:spMk id="49" creationId="{CD24C05A-644D-4850-A81A-7FC076120E5C}"/>
          </ac:spMkLst>
        </pc:spChg>
        <pc:spChg chg="add mod">
          <ac:chgData name="Hassam, Shazia" userId="45de6a6b-08ce-477c-9ac0-7c60e087348d" providerId="ADAL" clId="{31384AB9-1963-4FC8-AF85-B27496902C96}" dt="2022-01-19T12:22:11.730" v="804" actId="1076"/>
          <ac:spMkLst>
            <pc:docMk/>
            <pc:sldMk cId="281408229" sldId="295"/>
            <ac:spMk id="50" creationId="{896EE5A7-37FF-44F3-AF86-1D24F5C0D415}"/>
          </ac:spMkLst>
        </pc:spChg>
        <pc:spChg chg="add mod">
          <ac:chgData name="Hassam, Shazia" userId="45de6a6b-08ce-477c-9ac0-7c60e087348d" providerId="ADAL" clId="{31384AB9-1963-4FC8-AF85-B27496902C96}" dt="2022-01-19T12:32:36.924" v="1423" actId="1076"/>
          <ac:spMkLst>
            <pc:docMk/>
            <pc:sldMk cId="281408229" sldId="295"/>
            <ac:spMk id="52" creationId="{006B6791-7729-468D-98FB-137A9CB726D8}"/>
          </ac:spMkLst>
        </pc:spChg>
        <pc:spChg chg="add mod">
          <ac:chgData name="Hassam, Shazia" userId="45de6a6b-08ce-477c-9ac0-7c60e087348d" providerId="ADAL" clId="{31384AB9-1963-4FC8-AF85-B27496902C96}" dt="2022-01-19T12:15:54.998" v="766" actId="1076"/>
          <ac:spMkLst>
            <pc:docMk/>
            <pc:sldMk cId="281408229" sldId="295"/>
            <ac:spMk id="53" creationId="{6A4CD43E-1AAC-4B7D-87D4-8BDFC41C933E}"/>
          </ac:spMkLst>
        </pc:spChg>
        <pc:picChg chg="del mod">
          <ac:chgData name="Hassam, Shazia" userId="45de6a6b-08ce-477c-9ac0-7c60e087348d" providerId="ADAL" clId="{31384AB9-1963-4FC8-AF85-B27496902C96}" dt="2022-01-18T12:22:55.016" v="207" actId="478"/>
          <ac:picMkLst>
            <pc:docMk/>
            <pc:sldMk cId="281408229" sldId="295"/>
            <ac:picMk id="7" creationId="{627FD6CD-4F36-4FCD-B2AE-3135DBBA720A}"/>
          </ac:picMkLst>
        </pc:picChg>
        <pc:picChg chg="del">
          <ac:chgData name="Hassam, Shazia" userId="45de6a6b-08ce-477c-9ac0-7c60e087348d" providerId="ADAL" clId="{31384AB9-1963-4FC8-AF85-B27496902C96}" dt="2022-01-18T12:14:06.724" v="110" actId="478"/>
          <ac:picMkLst>
            <pc:docMk/>
            <pc:sldMk cId="281408229" sldId="295"/>
            <ac:picMk id="8" creationId="{3C92D1D6-7577-4A40-84BB-15BC1038ED57}"/>
          </ac:picMkLst>
        </pc:picChg>
        <pc:picChg chg="del">
          <ac:chgData name="Hassam, Shazia" userId="45de6a6b-08ce-477c-9ac0-7c60e087348d" providerId="ADAL" clId="{31384AB9-1963-4FC8-AF85-B27496902C96}" dt="2022-01-18T12:14:08.491" v="111" actId="478"/>
          <ac:picMkLst>
            <pc:docMk/>
            <pc:sldMk cId="281408229" sldId="295"/>
            <ac:picMk id="10" creationId="{2D530637-37C8-49EB-AB97-C30262D53D1F}"/>
          </ac:picMkLst>
        </pc:picChg>
        <pc:picChg chg="del mod">
          <ac:chgData name="Hassam, Shazia" userId="45de6a6b-08ce-477c-9ac0-7c60e087348d" providerId="ADAL" clId="{31384AB9-1963-4FC8-AF85-B27496902C96}" dt="2022-01-18T12:22:52.496" v="206" actId="478"/>
          <ac:picMkLst>
            <pc:docMk/>
            <pc:sldMk cId="281408229" sldId="295"/>
            <ac:picMk id="19" creationId="{E44BA66B-C269-4879-B4CD-DA7793D0CCED}"/>
          </ac:picMkLst>
        </pc:picChg>
        <pc:picChg chg="del">
          <ac:chgData name="Hassam, Shazia" userId="45de6a6b-08ce-477c-9ac0-7c60e087348d" providerId="ADAL" clId="{31384AB9-1963-4FC8-AF85-B27496902C96}" dt="2022-01-18T12:14:04.714" v="109" actId="478"/>
          <ac:picMkLst>
            <pc:docMk/>
            <pc:sldMk cId="281408229" sldId="295"/>
            <ac:picMk id="20" creationId="{CBA8704E-39A5-48EC-80A6-85DDC4A1182D}"/>
          </ac:picMkLst>
        </pc:picChg>
        <pc:picChg chg="del mod">
          <ac:chgData name="Hassam, Shazia" userId="45de6a6b-08ce-477c-9ac0-7c60e087348d" providerId="ADAL" clId="{31384AB9-1963-4FC8-AF85-B27496902C96}" dt="2022-01-18T12:22:58.208" v="208" actId="478"/>
          <ac:picMkLst>
            <pc:docMk/>
            <pc:sldMk cId="281408229" sldId="295"/>
            <ac:picMk id="21" creationId="{864F26CA-1E31-442A-B9B0-1C2AE8AF4359}"/>
          </ac:picMkLst>
        </pc:picChg>
        <pc:picChg chg="del mod">
          <ac:chgData name="Hassam, Shazia" userId="45de6a6b-08ce-477c-9ac0-7c60e087348d" providerId="ADAL" clId="{31384AB9-1963-4FC8-AF85-B27496902C96}" dt="2022-01-18T12:23:00.251" v="209" actId="478"/>
          <ac:picMkLst>
            <pc:docMk/>
            <pc:sldMk cId="281408229" sldId="295"/>
            <ac:picMk id="23" creationId="{2AD07333-FFD0-4236-AAB0-F2F471F21FBF}"/>
          </ac:picMkLst>
        </pc:picChg>
        <pc:picChg chg="add mod">
          <ac:chgData name="Hassam, Shazia" userId="45de6a6b-08ce-477c-9ac0-7c60e087348d" providerId="ADAL" clId="{31384AB9-1963-4FC8-AF85-B27496902C96}" dt="2022-01-19T12:23:07.372" v="808" actId="1076"/>
          <ac:picMkLst>
            <pc:docMk/>
            <pc:sldMk cId="281408229" sldId="295"/>
            <ac:picMk id="38" creationId="{FB4700C6-756D-41AF-88F1-6A69DCE8F0D3}"/>
          </ac:picMkLst>
        </pc:picChg>
        <pc:picChg chg="add mod">
          <ac:chgData name="Hassam, Shazia" userId="45de6a6b-08ce-477c-9ac0-7c60e087348d" providerId="ADAL" clId="{31384AB9-1963-4FC8-AF85-B27496902C96}" dt="2022-01-19T12:23:26.828" v="810" actId="1076"/>
          <ac:picMkLst>
            <pc:docMk/>
            <pc:sldMk cId="281408229" sldId="295"/>
            <ac:picMk id="40" creationId="{FF7B4D8A-E9AA-4596-8C5D-64DE8EBDEC98}"/>
          </ac:picMkLst>
        </pc:picChg>
        <pc:picChg chg="add mod">
          <ac:chgData name="Hassam, Shazia" userId="45de6a6b-08ce-477c-9ac0-7c60e087348d" providerId="ADAL" clId="{31384AB9-1963-4FC8-AF85-B27496902C96}" dt="2022-01-19T12:23:44.996" v="812" actId="1076"/>
          <ac:picMkLst>
            <pc:docMk/>
            <pc:sldMk cId="281408229" sldId="295"/>
            <ac:picMk id="41" creationId="{38E94CDB-88D2-4625-A57F-6D3E3BA13322}"/>
          </ac:picMkLst>
        </pc:picChg>
        <pc:picChg chg="add mod">
          <ac:chgData name="Hassam, Shazia" userId="45de6a6b-08ce-477c-9ac0-7c60e087348d" providerId="ADAL" clId="{31384AB9-1963-4FC8-AF85-B27496902C96}" dt="2022-01-19T12:24:40.918" v="832" actId="1076"/>
          <ac:picMkLst>
            <pc:docMk/>
            <pc:sldMk cId="281408229" sldId="295"/>
            <ac:picMk id="42" creationId="{B56F60A9-F7F4-4ABC-8F61-AA7700CD2323}"/>
          </ac:picMkLst>
        </pc:picChg>
        <pc:picChg chg="add mod">
          <ac:chgData name="Hassam, Shazia" userId="45de6a6b-08ce-477c-9ac0-7c60e087348d" providerId="ADAL" clId="{31384AB9-1963-4FC8-AF85-B27496902C96}" dt="2022-01-19T12:24:54.443" v="834" actId="1076"/>
          <ac:picMkLst>
            <pc:docMk/>
            <pc:sldMk cId="281408229" sldId="295"/>
            <ac:picMk id="43" creationId="{2ADBB1D8-E597-41B3-ADDA-B8A08B71F6D1}"/>
          </ac:picMkLst>
        </pc:picChg>
        <pc:picChg chg="add mod">
          <ac:chgData name="Hassam, Shazia" userId="45de6a6b-08ce-477c-9ac0-7c60e087348d" providerId="ADAL" clId="{31384AB9-1963-4FC8-AF85-B27496902C96}" dt="2022-01-19T12:25:12.237" v="836" actId="1076"/>
          <ac:picMkLst>
            <pc:docMk/>
            <pc:sldMk cId="281408229" sldId="295"/>
            <ac:picMk id="44" creationId="{4C0C51FE-2A78-4EEE-B452-F9F307A60928}"/>
          </ac:picMkLst>
        </pc:picChg>
        <pc:picChg chg="add mod">
          <ac:chgData name="Hassam, Shazia" userId="45de6a6b-08ce-477c-9ac0-7c60e087348d" providerId="ADAL" clId="{31384AB9-1963-4FC8-AF85-B27496902C96}" dt="2022-01-19T12:25:27.526" v="838" actId="1076"/>
          <ac:picMkLst>
            <pc:docMk/>
            <pc:sldMk cId="281408229" sldId="295"/>
            <ac:picMk id="45" creationId="{13459CFF-F4CB-41F3-8A67-DD9793122B64}"/>
          </ac:picMkLst>
        </pc:picChg>
        <pc:picChg chg="add del mod">
          <ac:chgData name="Hassam, Shazia" userId="45de6a6b-08ce-477c-9ac0-7c60e087348d" providerId="ADAL" clId="{31384AB9-1963-4FC8-AF85-B27496902C96}" dt="2022-01-18T12:26:52.429" v="304" actId="478"/>
          <ac:picMkLst>
            <pc:docMk/>
            <pc:sldMk cId="281408229" sldId="295"/>
            <ac:picMk id="51" creationId="{CD7B5C32-1022-4B75-AB72-DCE737D9D0C9}"/>
          </ac:picMkLst>
        </pc:picChg>
        <pc:cxnChg chg="del">
          <ac:chgData name="Hassam, Shazia" userId="45de6a6b-08ce-477c-9ac0-7c60e087348d" providerId="ADAL" clId="{31384AB9-1963-4FC8-AF85-B27496902C96}" dt="2022-01-18T12:11:17.721" v="93" actId="478"/>
          <ac:cxnSpMkLst>
            <pc:docMk/>
            <pc:sldMk cId="281408229" sldId="295"/>
            <ac:cxnSpMk id="6" creationId="{03E44DBD-440A-45C5-8777-4E5314180CBD}"/>
          </ac:cxnSpMkLst>
        </pc:cxnChg>
        <pc:cxnChg chg="add mod">
          <ac:chgData name="Hassam, Shazia" userId="45de6a6b-08ce-477c-9ac0-7c60e087348d" providerId="ADAL" clId="{31384AB9-1963-4FC8-AF85-B27496902C96}" dt="2022-01-19T12:16:11.128" v="771" actId="403"/>
          <ac:cxnSpMkLst>
            <pc:docMk/>
            <pc:sldMk cId="281408229" sldId="295"/>
            <ac:cxnSpMk id="6" creationId="{5047225E-82CD-4F9E-9E1D-CB02E1996343}"/>
          </ac:cxnSpMkLst>
        </pc:cxnChg>
        <pc:cxnChg chg="add mod">
          <ac:chgData name="Hassam, Shazia" userId="45de6a6b-08ce-477c-9ac0-7c60e087348d" providerId="ADAL" clId="{31384AB9-1963-4FC8-AF85-B27496902C96}" dt="2022-01-19T12:24:05.419" v="823" actId="20577"/>
          <ac:cxnSpMkLst>
            <pc:docMk/>
            <pc:sldMk cId="281408229" sldId="295"/>
            <ac:cxnSpMk id="8" creationId="{222EFFE1-DF46-4E05-8CE4-93D6FBA77F9E}"/>
          </ac:cxnSpMkLst>
        </pc:cxnChg>
        <pc:cxnChg chg="add mod">
          <ac:chgData name="Hassam, Shazia" userId="45de6a6b-08ce-477c-9ac0-7c60e087348d" providerId="ADAL" clId="{31384AB9-1963-4FC8-AF85-B27496902C96}" dt="2022-01-19T12:16:31.462" v="779" actId="14100"/>
          <ac:cxnSpMkLst>
            <pc:docMk/>
            <pc:sldMk cId="281408229" sldId="295"/>
            <ac:cxnSpMk id="11" creationId="{D1703972-0D5A-4140-905F-E88C906C488A}"/>
          </ac:cxnSpMkLst>
        </pc:cxnChg>
        <pc:cxnChg chg="add mod">
          <ac:chgData name="Hassam, Shazia" userId="45de6a6b-08ce-477c-9ac0-7c60e087348d" providerId="ADAL" clId="{31384AB9-1963-4FC8-AF85-B27496902C96}" dt="2022-01-19T11:59:40.132" v="640" actId="14100"/>
          <ac:cxnSpMkLst>
            <pc:docMk/>
            <pc:sldMk cId="281408229" sldId="295"/>
            <ac:cxnSpMk id="14" creationId="{858EFF72-8E95-40A5-8D74-43F8382BFD2B}"/>
          </ac:cxnSpMkLst>
        </pc:cxnChg>
        <pc:cxnChg chg="add mod">
          <ac:chgData name="Hassam, Shazia" userId="45de6a6b-08ce-477c-9ac0-7c60e087348d" providerId="ADAL" clId="{31384AB9-1963-4FC8-AF85-B27496902C96}" dt="2022-01-19T12:02:25.039" v="659" actId="1076"/>
          <ac:cxnSpMkLst>
            <pc:docMk/>
            <pc:sldMk cId="281408229" sldId="295"/>
            <ac:cxnSpMk id="30" creationId="{6BDE8543-B51F-46BD-85C0-2CB95FB06F9F}"/>
          </ac:cxnSpMkLst>
        </pc:cxnChg>
        <pc:cxnChg chg="add mod">
          <ac:chgData name="Hassam, Shazia" userId="45de6a6b-08ce-477c-9ac0-7c60e087348d" providerId="ADAL" clId="{31384AB9-1963-4FC8-AF85-B27496902C96}" dt="2022-01-19T12:02:52.111" v="665" actId="14100"/>
          <ac:cxnSpMkLst>
            <pc:docMk/>
            <pc:sldMk cId="281408229" sldId="295"/>
            <ac:cxnSpMk id="31" creationId="{76D43832-5466-4BAE-B6AB-62C463DC50A1}"/>
          </ac:cxnSpMkLst>
        </pc:cxnChg>
        <pc:cxnChg chg="del">
          <ac:chgData name="Hassam, Shazia" userId="45de6a6b-08ce-477c-9ac0-7c60e087348d" providerId="ADAL" clId="{31384AB9-1963-4FC8-AF85-B27496902C96}" dt="2022-01-18T12:17:41.071" v="158" actId="478"/>
          <ac:cxnSpMkLst>
            <pc:docMk/>
            <pc:sldMk cId="281408229" sldId="295"/>
            <ac:cxnSpMk id="33" creationId="{6786110E-DF03-42A4-A15D-4C2D2E01DFBA}"/>
          </ac:cxnSpMkLst>
        </pc:cxnChg>
      </pc:sldChg>
      <pc:sldChg chg="del">
        <pc:chgData name="Hassam, Shazia" userId="45de6a6b-08ce-477c-9ac0-7c60e087348d" providerId="ADAL" clId="{31384AB9-1963-4FC8-AF85-B27496902C96}" dt="2022-01-19T12:25:44.320" v="839" actId="47"/>
        <pc:sldMkLst>
          <pc:docMk/>
          <pc:sldMk cId="2535637719" sldId="587"/>
        </pc:sldMkLst>
      </pc:sldChg>
      <pc:sldChg chg="delSp new del mod ord">
        <pc:chgData name="Hassam, Shazia" userId="45de6a6b-08ce-477c-9ac0-7c60e087348d" providerId="ADAL" clId="{31384AB9-1963-4FC8-AF85-B27496902C96}" dt="2022-01-18T12:07:52.359" v="29" actId="47"/>
        <pc:sldMkLst>
          <pc:docMk/>
          <pc:sldMk cId="179785916" sldId="588"/>
        </pc:sldMkLst>
        <pc:spChg chg="del">
          <ac:chgData name="Hassam, Shazia" userId="45de6a6b-08ce-477c-9ac0-7c60e087348d" providerId="ADAL" clId="{31384AB9-1963-4FC8-AF85-B27496902C96}" dt="2022-01-18T09:40:41.082" v="25" actId="478"/>
          <ac:spMkLst>
            <pc:docMk/>
            <pc:sldMk cId="179785916" sldId="588"/>
            <ac:spMk id="2" creationId="{5FEFE1BC-1409-4A62-BB59-BA797E3D9B3A}"/>
          </ac:spMkLst>
        </pc:spChg>
        <pc:spChg chg="del">
          <ac:chgData name="Hassam, Shazia" userId="45de6a6b-08ce-477c-9ac0-7c60e087348d" providerId="ADAL" clId="{31384AB9-1963-4FC8-AF85-B27496902C96}" dt="2022-01-18T09:40:43.535" v="26" actId="478"/>
          <ac:spMkLst>
            <pc:docMk/>
            <pc:sldMk cId="179785916" sldId="588"/>
            <ac:spMk id="3" creationId="{E044FD8F-65E0-489F-B600-86E2AFDF7E88}"/>
          </ac:spMkLst>
        </pc:spChg>
      </pc:sldChg>
      <pc:sldChg chg="addSp delSp modSp new del mod ord">
        <pc:chgData name="Hassam, Shazia" userId="45de6a6b-08ce-477c-9ac0-7c60e087348d" providerId="ADAL" clId="{31384AB9-1963-4FC8-AF85-B27496902C96}" dt="2022-01-19T12:03:05.434" v="666" actId="47"/>
        <pc:sldMkLst>
          <pc:docMk/>
          <pc:sldMk cId="827924917" sldId="588"/>
        </pc:sldMkLst>
        <pc:spChg chg="del mod">
          <ac:chgData name="Hassam, Shazia" userId="45de6a6b-08ce-477c-9ac0-7c60e087348d" providerId="ADAL" clId="{31384AB9-1963-4FC8-AF85-B27496902C96}" dt="2022-01-18T12:11:24.213" v="94" actId="21"/>
          <ac:spMkLst>
            <pc:docMk/>
            <pc:sldMk cId="827924917" sldId="588"/>
            <ac:spMk id="2" creationId="{9F8EF80D-3C14-43AB-BE91-B00C56ED7771}"/>
          </ac:spMkLst>
        </pc:spChg>
        <pc:spChg chg="del">
          <ac:chgData name="Hassam, Shazia" userId="45de6a6b-08ce-477c-9ac0-7c60e087348d" providerId="ADAL" clId="{31384AB9-1963-4FC8-AF85-B27496902C96}" dt="2022-01-18T12:08:04.169" v="33" actId="478"/>
          <ac:spMkLst>
            <pc:docMk/>
            <pc:sldMk cId="827924917" sldId="588"/>
            <ac:spMk id="3" creationId="{57BFD00B-4CD1-450C-8142-2CE480B43B36}"/>
          </ac:spMkLst>
        </pc:spChg>
        <pc:spChg chg="add mod">
          <ac:chgData name="Hassam, Shazia" userId="45de6a6b-08ce-477c-9ac0-7c60e087348d" providerId="ADAL" clId="{31384AB9-1963-4FC8-AF85-B27496902C96}" dt="2022-01-18T12:11:24.213" v="94" actId="21"/>
          <ac:spMkLst>
            <pc:docMk/>
            <pc:sldMk cId="827924917" sldId="588"/>
            <ac:spMk id="6" creationId="{3B14ACBB-9BA8-4A13-9ECD-CA090B55F319}"/>
          </ac:spMkLst>
        </pc:spChg>
      </pc:sldChg>
      <pc:sldMasterChg chg="setBg modSldLayout">
        <pc:chgData name="Hassam, Shazia" userId="45de6a6b-08ce-477c-9ac0-7c60e087348d" providerId="ADAL" clId="{31384AB9-1963-4FC8-AF85-B27496902C96}" dt="2022-01-19T12:27:16.807" v="875"/>
        <pc:sldMasterMkLst>
          <pc:docMk/>
          <pc:sldMasterMk cId="1253892991" sldId="2147483660"/>
        </pc:sldMasterMkLst>
        <pc:sldLayoutChg chg="setBg">
          <pc:chgData name="Hassam, Shazia" userId="45de6a6b-08ce-477c-9ac0-7c60e087348d" providerId="ADAL" clId="{31384AB9-1963-4FC8-AF85-B27496902C96}" dt="2022-01-19T12:27:16.807" v="875"/>
          <pc:sldLayoutMkLst>
            <pc:docMk/>
            <pc:sldMasterMk cId="1253892991" sldId="2147483660"/>
            <pc:sldLayoutMk cId="3683951395" sldId="2147483661"/>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3810204560" sldId="2147483662"/>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1085470342" sldId="2147483663"/>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869491058" sldId="2147483664"/>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1987589511" sldId="2147483665"/>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46002101" sldId="2147483666"/>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178152024" sldId="2147483667"/>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795460477" sldId="2147483668"/>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3607915896" sldId="2147483669"/>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386348558" sldId="2147483670"/>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901021322" sldId="2147483671"/>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785512586" sldId="2147483672"/>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3229807493" sldId="2147483673"/>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887972720" sldId="2147483674"/>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1512138889" sldId="2147483675"/>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970505340" sldId="2147483676"/>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536969107" sldId="2147483677"/>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2959356537" sldId="2147483678"/>
          </pc:sldLayoutMkLst>
        </pc:sldLayoutChg>
        <pc:sldLayoutChg chg="setBg">
          <pc:chgData name="Hassam, Shazia" userId="45de6a6b-08ce-477c-9ac0-7c60e087348d" providerId="ADAL" clId="{31384AB9-1963-4FC8-AF85-B27496902C96}" dt="2022-01-19T12:27:16.807" v="875"/>
          <pc:sldLayoutMkLst>
            <pc:docMk/>
            <pc:sldMasterMk cId="1253892991" sldId="2147483660"/>
            <pc:sldLayoutMk cId="3502506830" sldId="2147483679"/>
          </pc:sldLayoutMkLst>
        </pc:sldLayoutChg>
      </pc:sldMasterChg>
    </pc:docChg>
  </pc:docChgLst>
  <pc:docChgLst>
    <pc:chgData name="Shazia" userId="45de6a6b-08ce-477c-9ac0-7c60e087348d" providerId="ADAL" clId="{31384AB9-1963-4FC8-AF85-B27496902C96}"/>
    <pc:docChg chg="modSld">
      <pc:chgData name="Shazia" userId="45de6a6b-08ce-477c-9ac0-7c60e087348d" providerId="ADAL" clId="{31384AB9-1963-4FC8-AF85-B27496902C96}" dt="2022-01-19T17:55:54.254" v="64" actId="113"/>
      <pc:docMkLst>
        <pc:docMk/>
      </pc:docMkLst>
      <pc:sldChg chg="modSp mod">
        <pc:chgData name="Shazia" userId="45de6a6b-08ce-477c-9ac0-7c60e087348d" providerId="ADAL" clId="{31384AB9-1963-4FC8-AF85-B27496902C96}" dt="2022-01-19T17:55:54.254" v="64" actId="113"/>
        <pc:sldMkLst>
          <pc:docMk/>
          <pc:sldMk cId="281408229" sldId="295"/>
        </pc:sldMkLst>
        <pc:spChg chg="mod">
          <ac:chgData name="Shazia" userId="45de6a6b-08ce-477c-9ac0-7c60e087348d" providerId="ADAL" clId="{31384AB9-1963-4FC8-AF85-B27496902C96}" dt="2022-01-19T17:55:54.254" v="64" actId="113"/>
          <ac:spMkLst>
            <pc:docMk/>
            <pc:sldMk cId="281408229" sldId="295"/>
            <ac:spMk id="46" creationId="{AFB7C560-A858-4CFB-A52C-30DB664022F7}"/>
          </ac:spMkLst>
        </pc:spChg>
        <pc:cxnChg chg="mod">
          <ac:chgData name="Shazia" userId="45de6a6b-08ce-477c-9ac0-7c60e087348d" providerId="ADAL" clId="{31384AB9-1963-4FC8-AF85-B27496902C96}" dt="2022-01-19T17:55:29.936" v="58" actId="1076"/>
          <ac:cxnSpMkLst>
            <pc:docMk/>
            <pc:sldMk cId="281408229" sldId="295"/>
            <ac:cxnSpMk id="30" creationId="{6BDE8543-B51F-46BD-85C0-2CB95FB06F9F}"/>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51138-E6C8-49F8-A85B-93D7FF311088}" type="datetimeFigureOut">
              <a:rPr lang="en-GB" smtClean="0"/>
              <a:t>19/01/2022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BCB1B1-F3A3-44F9-9A74-FA7EBEF67FFB}" type="slidenum">
              <a:rPr lang="en-GB" smtClean="0"/>
              <a:t>‹#›</a:t>
            </a:fld>
            <a:endParaRPr lang="en-GB"/>
          </a:p>
        </p:txBody>
      </p:sp>
    </p:spTree>
    <p:extLst>
      <p:ext uri="{BB962C8B-B14F-4D97-AF65-F5344CB8AC3E}">
        <p14:creationId xmlns:p14="http://schemas.microsoft.com/office/powerpoint/2010/main" val="4202342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D5BD3F4-D768-43C8-BBC2-CF998C2D52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FEF3EE83-9BB9-481D-8395-69C4DB5CDE1E}"/>
              </a:ext>
            </a:extLst>
          </p:cNvPr>
          <p:cNvSpPr>
            <a:spLocks noGrp="1"/>
          </p:cNvSpPr>
          <p:nvPr>
            <p:ph type="ctrTitle" hasCustomPrompt="1"/>
          </p:nvPr>
        </p:nvSpPr>
        <p:spPr>
          <a:xfrm>
            <a:off x="930374" y="2549668"/>
            <a:ext cx="9144000" cy="563231"/>
          </a:xfrm>
        </p:spPr>
        <p:txBody>
          <a:bodyPr anchor="t" anchorCtr="0">
            <a:spAutoFit/>
          </a:bodyPr>
          <a:lstStyle>
            <a:lvl1pPr algn="l">
              <a:defRPr sz="3400" b="1">
                <a:latin typeface="Arial" panose="020B0604020202020204" pitchFamily="34" charset="0"/>
                <a:cs typeface="Arial" panose="020B0604020202020204" pitchFamily="34" charset="0"/>
              </a:defRPr>
            </a:lvl1pPr>
          </a:lstStyle>
          <a:p>
            <a:r>
              <a:rPr lang="en-US"/>
              <a:t>Click to edit Presentation Heading style</a:t>
            </a:r>
            <a:endParaRPr lang="en-GB"/>
          </a:p>
        </p:txBody>
      </p:sp>
      <p:sp>
        <p:nvSpPr>
          <p:cNvPr id="3" name="Subtitle 2">
            <a:extLst>
              <a:ext uri="{FF2B5EF4-FFF2-40B4-BE49-F238E27FC236}">
                <a16:creationId xmlns:a16="http://schemas.microsoft.com/office/drawing/2014/main" id="{786283A4-33DB-4552-9007-D12033D1E1CF}"/>
              </a:ext>
            </a:extLst>
          </p:cNvPr>
          <p:cNvSpPr>
            <a:spLocks noGrp="1"/>
          </p:cNvSpPr>
          <p:nvPr>
            <p:ph type="subTitle" idx="1" hasCustomPrompt="1"/>
          </p:nvPr>
        </p:nvSpPr>
        <p:spPr>
          <a:xfrm>
            <a:off x="930374" y="4156220"/>
            <a:ext cx="9144000" cy="369332"/>
          </a:xfrm>
        </p:spPr>
        <p:txBody>
          <a:bodyPr>
            <a:sp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by/Sub-heading style</a:t>
            </a:r>
            <a:endParaRPr lang="en-GB"/>
          </a:p>
        </p:txBody>
      </p:sp>
      <p:sp>
        <p:nvSpPr>
          <p:cNvPr id="11" name="Text Placeholder 10">
            <a:extLst>
              <a:ext uri="{FF2B5EF4-FFF2-40B4-BE49-F238E27FC236}">
                <a16:creationId xmlns:a16="http://schemas.microsoft.com/office/drawing/2014/main" id="{7AFDDB99-4A42-4713-B148-1FC5187A0930}"/>
              </a:ext>
            </a:extLst>
          </p:cNvPr>
          <p:cNvSpPr>
            <a:spLocks noGrp="1"/>
          </p:cNvSpPr>
          <p:nvPr>
            <p:ph type="body" sz="quarter" idx="13" hasCustomPrompt="1"/>
          </p:nvPr>
        </p:nvSpPr>
        <p:spPr>
          <a:xfrm>
            <a:off x="930275" y="5671367"/>
            <a:ext cx="4057650" cy="286232"/>
          </a:xfrm>
        </p:spPr>
        <p:txBody>
          <a:bodyPr anchor="b" anchorCtr="0">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a:t>Published DD Month YYYY</a:t>
            </a:r>
          </a:p>
        </p:txBody>
      </p:sp>
    </p:spTree>
    <p:extLst>
      <p:ext uri="{BB962C8B-B14F-4D97-AF65-F5344CB8AC3E}">
        <p14:creationId xmlns:p14="http://schemas.microsoft.com/office/powerpoint/2010/main" val="3683951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3CCBF63-BE77-47F7-BC2C-2060A83C7E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9BD00B1E-7CC5-4A29-9FDA-CA9B202B5F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A8D207-F256-473F-8ACD-7992ADD82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9864E7-4D70-4211-A41C-CD2456D5D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B64C231D-00C0-4BA4-8EC1-A2C808CE32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A8E4A4-9320-483B-B798-ADCC1CC29F5B}"/>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386348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104CED-FCA3-43E9-B6F2-789E2D8FB3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2B846B65-0149-4100-B804-D2C789D96D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246C89B-BCF7-4515-83E9-A3C71E9652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D143B3E4-DD4B-4F60-B675-7EE726FC7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605A4386-6EBC-49F7-B127-B0EBBFF212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02BCA2-9676-4B81-BB26-14FE059270C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901021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8C2908A-0CFB-4A42-876D-A00D9532EE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75CF6847-70BD-4D90-B4D7-F865C7C9D9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C9E28C-4E16-4B39-B317-EACADEF607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AC158A1F-8F81-4146-95DA-CEF409E4CE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FB3909-B62E-4B51-9259-87A8A02A1010}"/>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785512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2DCAB3-0E0A-4629-AB94-975F98601F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Vertical Title 1">
            <a:extLst>
              <a:ext uri="{FF2B5EF4-FFF2-40B4-BE49-F238E27FC236}">
                <a16:creationId xmlns:a16="http://schemas.microsoft.com/office/drawing/2014/main" id="{C3E0E009-FA67-4DB0-9941-4B016B5404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6841E8-6B80-423A-957E-5BF42338425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40EBF63B-FEF9-4C03-9300-380CF7AC07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3D3F4-F8DF-4316-93E5-D3A857F77CFE}"/>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322980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D1DCB-8595-466D-91F9-A3A35B4C0BDA}"/>
              </a:ext>
            </a:extLst>
          </p:cNvPr>
          <p:cNvSpPr>
            <a:spLocks noGrp="1"/>
          </p:cNvSpPr>
          <p:nvPr>
            <p:ph type="title"/>
          </p:nvPr>
        </p:nvSpPr>
        <p:spPr/>
        <p:txBody>
          <a:bodyPr/>
          <a:lstStyle/>
          <a:p>
            <a:r>
              <a:rPr lang="en-US"/>
              <a:t>Click to edit Master title style</a:t>
            </a:r>
            <a:endParaRPr lang="en-GB"/>
          </a:p>
        </p:txBody>
      </p:sp>
      <p:sp>
        <p:nvSpPr>
          <p:cNvPr id="3" name="Footer Placeholder 2">
            <a:extLst>
              <a:ext uri="{FF2B5EF4-FFF2-40B4-BE49-F238E27FC236}">
                <a16:creationId xmlns:a16="http://schemas.microsoft.com/office/drawing/2014/main" id="{D6172557-3AB6-4C0C-B165-4709B366FBCA}"/>
              </a:ext>
            </a:extLst>
          </p:cNvPr>
          <p:cNvSpPr>
            <a:spLocks noGrp="1"/>
          </p:cNvSpPr>
          <p:nvPr>
            <p:ph type="ftr" sz="quarter" idx="10"/>
          </p:nvPr>
        </p:nvSpPr>
        <p:spPr/>
        <p:txBody>
          <a:bodyPr/>
          <a:lstStyle/>
          <a:p>
            <a:endParaRPr lang="en-GB"/>
          </a:p>
        </p:txBody>
      </p:sp>
      <p:sp>
        <p:nvSpPr>
          <p:cNvPr id="4" name="Slide Number Placeholder 3">
            <a:extLst>
              <a:ext uri="{FF2B5EF4-FFF2-40B4-BE49-F238E27FC236}">
                <a16:creationId xmlns:a16="http://schemas.microsoft.com/office/drawing/2014/main" id="{E8328C0B-08E4-4375-BF6C-4AD2EA212295}"/>
              </a:ext>
            </a:extLst>
          </p:cNvPr>
          <p:cNvSpPr>
            <a:spLocks noGrp="1"/>
          </p:cNvSpPr>
          <p:nvPr>
            <p:ph type="sldNum" sz="quarter" idx="11"/>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887972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page">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6B6993FF-005E-4D25-A3C3-E79278D0D407}"/>
              </a:ext>
            </a:extLst>
          </p:cNvPr>
          <p:cNvSpPr/>
          <p:nvPr/>
        </p:nvSpPr>
        <p:spPr>
          <a:xfrm flipV="1">
            <a:off x="522515" y="2004602"/>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pic>
        <p:nvPicPr>
          <p:cNvPr id="3" name="Picture 5">
            <a:extLst>
              <a:ext uri="{FF2B5EF4-FFF2-40B4-BE49-F238E27FC236}">
                <a16:creationId xmlns:a16="http://schemas.microsoft.com/office/drawing/2014/main" id="{B7D6D622-D4C9-4D81-8088-68670676C705}"/>
              </a:ext>
            </a:extLst>
          </p:cNvPr>
          <p:cNvPicPr>
            <a:picLocks noChangeAspect="1"/>
          </p:cNvPicPr>
          <p:nvPr/>
        </p:nvPicPr>
        <p:blipFill>
          <a:blip r:embed="rId2"/>
          <a:stretch>
            <a:fillRect/>
          </a:stretch>
        </p:blipFill>
        <p:spPr>
          <a:xfrm>
            <a:off x="522515" y="362504"/>
            <a:ext cx="1432873" cy="1197553"/>
          </a:xfrm>
          <a:prstGeom prst="rect">
            <a:avLst/>
          </a:prstGeom>
          <a:noFill/>
          <a:ln cap="flat">
            <a:noFill/>
          </a:ln>
        </p:spPr>
      </p:pic>
      <p:pic>
        <p:nvPicPr>
          <p:cNvPr id="7" name="Picture 6">
            <a:extLst>
              <a:ext uri="{FF2B5EF4-FFF2-40B4-BE49-F238E27FC236}">
                <a16:creationId xmlns:a16="http://schemas.microsoft.com/office/drawing/2014/main" id="{3815279F-6C9F-4A37-B0A4-D9C967D104D1}"/>
              </a:ext>
            </a:extLst>
          </p:cNvPr>
          <p:cNvPicPr>
            <a:picLocks noChangeAspect="1"/>
          </p:cNvPicPr>
          <p:nvPr userDrawn="1"/>
        </p:nvPicPr>
        <p:blipFill>
          <a:blip r:embed="rId3"/>
          <a:stretch>
            <a:fillRect/>
          </a:stretch>
        </p:blipFill>
        <p:spPr>
          <a:xfrm>
            <a:off x="7784154" y="1258064"/>
            <a:ext cx="495300" cy="247650"/>
          </a:xfrm>
          <a:prstGeom prst="rect">
            <a:avLst/>
          </a:prstGeom>
        </p:spPr>
      </p:pic>
      <p:sp>
        <p:nvSpPr>
          <p:cNvPr id="8" name="Footer Placeholder 1">
            <a:extLst>
              <a:ext uri="{FF2B5EF4-FFF2-40B4-BE49-F238E27FC236}">
                <a16:creationId xmlns:a16="http://schemas.microsoft.com/office/drawing/2014/main" id="{02463EA7-3DCD-46CC-BCD6-3E8540997FBE}"/>
              </a:ext>
            </a:extLst>
          </p:cNvPr>
          <p:cNvSpPr txBox="1">
            <a:spLocks noGrp="1"/>
          </p:cNvSpPr>
          <p:nvPr>
            <p:ph type="ftr" sz="quarter" idx="9"/>
          </p:nvPr>
        </p:nvSpPr>
        <p:spPr>
          <a:xfrm>
            <a:off x="5340096" y="6425108"/>
            <a:ext cx="5484918" cy="365129"/>
          </a:xfrm>
          <a:prstGeom prst="rect">
            <a:avLst/>
          </a:prstGeom>
        </p:spPr>
        <p:txBody>
          <a:bodyPr/>
          <a:lstStyle>
            <a:lvl1pPr algn="r">
              <a:defRPr/>
            </a:lvl1pPr>
          </a:lstStyle>
          <a:p>
            <a:pPr lvl="0"/>
            <a:endParaRPr lang="en-GB"/>
          </a:p>
        </p:txBody>
      </p:sp>
      <p:sp>
        <p:nvSpPr>
          <p:cNvPr id="9" name="Slide Number Placeholder 2">
            <a:extLst>
              <a:ext uri="{FF2B5EF4-FFF2-40B4-BE49-F238E27FC236}">
                <a16:creationId xmlns:a16="http://schemas.microsoft.com/office/drawing/2014/main" id="{459DB0EF-E50A-4A80-8617-483FDB819953}"/>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pPr lvl="0"/>
            <a:fld id="{C2B15A99-32D5-48D2-9AB1-A17973B7257B}" type="slidenum">
              <a:t>‹#›</a:t>
            </a:fld>
            <a:endParaRPr lang="en-GB"/>
          </a:p>
        </p:txBody>
      </p:sp>
    </p:spTree>
    <p:extLst>
      <p:ext uri="{BB962C8B-B14F-4D97-AF65-F5344CB8AC3E}">
        <p14:creationId xmlns:p14="http://schemas.microsoft.com/office/powerpoint/2010/main" val="15121388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DHSC heading &amp; text">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842220B4-8533-4BB1-80BA-E1339D715FE9}"/>
              </a:ext>
            </a:extLst>
          </p:cNvPr>
          <p:cNvSpPr txBox="1">
            <a:spLocks noGrp="1"/>
          </p:cNvSpPr>
          <p:nvPr>
            <p:ph type="ftr" sz="quarter" idx="9"/>
          </p:nvPr>
        </p:nvSpPr>
        <p:spPr>
          <a:xfrm>
            <a:off x="5340096" y="6356351"/>
            <a:ext cx="5484918" cy="365129"/>
          </a:xfrm>
          <a:prstGeom prst="rect">
            <a:avLst/>
          </a:prstGeom>
        </p:spPr>
        <p:txBody>
          <a:bodyPr/>
          <a:lstStyle>
            <a:lvl1pPr algn="r">
              <a:defRPr/>
            </a:lvl1pPr>
          </a:lstStyle>
          <a:p>
            <a:pPr lvl="0"/>
            <a:endParaRPr lang="en-GB"/>
          </a:p>
        </p:txBody>
      </p:sp>
      <p:sp>
        <p:nvSpPr>
          <p:cNvPr id="3" name="Slide Number Placeholder 3">
            <a:extLst>
              <a:ext uri="{FF2B5EF4-FFF2-40B4-BE49-F238E27FC236}">
                <a16:creationId xmlns:a16="http://schemas.microsoft.com/office/drawing/2014/main" id="{0C1CB30E-51B9-4F8C-BC47-94116E7611F7}"/>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pPr lvl="0"/>
            <a:fld id="{C8077943-3D51-438C-8FB7-BEE503748A1B}" type="slidenum">
              <a:t>‹#›</a:t>
            </a:fld>
            <a:endParaRPr lang="en-GB"/>
          </a:p>
        </p:txBody>
      </p:sp>
      <p:sp>
        <p:nvSpPr>
          <p:cNvPr id="4" name="Text Placeholder 7">
            <a:extLst>
              <a:ext uri="{FF2B5EF4-FFF2-40B4-BE49-F238E27FC236}">
                <a16:creationId xmlns:a16="http://schemas.microsoft.com/office/drawing/2014/main" id="{22432A31-4881-4C3E-94BA-A83C78268331}"/>
              </a:ext>
            </a:extLst>
          </p:cNvPr>
          <p:cNvSpPr txBox="1">
            <a:spLocks noGrp="1"/>
          </p:cNvSpPr>
          <p:nvPr>
            <p:ph type="body" sz="quarter" idx="4294967295"/>
          </p:nvPr>
        </p:nvSpPr>
        <p:spPr>
          <a:xfrm>
            <a:off x="357905" y="1204840"/>
            <a:ext cx="11446166" cy="4652238"/>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1pPr>
            <a:lvl2pPr marR="0" lvl="1"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2pPr>
            <a:lvl3pPr marR="0" lvl="2"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3pPr>
            <a:lvl4pPr marR="0" lvl="3"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4pPr>
            <a:lvl5pPr marR="0" lvl="4"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9">
            <a:extLst>
              <a:ext uri="{FF2B5EF4-FFF2-40B4-BE49-F238E27FC236}">
                <a16:creationId xmlns:a16="http://schemas.microsoft.com/office/drawing/2014/main" id="{A3035BC4-0122-426B-903F-EB53B0734363}"/>
              </a:ext>
            </a:extLst>
          </p:cNvPr>
          <p:cNvSpPr txBox="1">
            <a:spLocks noGrp="1"/>
          </p:cNvSpPr>
          <p:nvPr>
            <p:ph type="body" sz="quarter" idx="4294967295"/>
          </p:nvPr>
        </p:nvSpPr>
        <p:spPr>
          <a:xfrm>
            <a:off x="357192" y="236857"/>
            <a:ext cx="11447465" cy="904871"/>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anose="020B0604020202020204" pitchFamily="34" charset="0"/>
                <a:cs typeface="Arial" panose="020B0604020202020204" pitchFamily="34" charset="0"/>
              </a:defRPr>
            </a:lvl1pPr>
          </a:lstStyle>
          <a:p>
            <a:pPr lvl="0"/>
            <a:r>
              <a:rPr lang="en-US"/>
              <a:t>Click to edit Master text styles</a:t>
            </a:r>
          </a:p>
        </p:txBody>
      </p:sp>
      <p:grpSp>
        <p:nvGrpSpPr>
          <p:cNvPr id="6" name="Group 7">
            <a:extLst>
              <a:ext uri="{FF2B5EF4-FFF2-40B4-BE49-F238E27FC236}">
                <a16:creationId xmlns:a16="http://schemas.microsoft.com/office/drawing/2014/main" id="{850A890B-1EF9-4A39-A8E9-98EC6C1E3FC6}"/>
              </a:ext>
            </a:extLst>
          </p:cNvPr>
          <p:cNvGrpSpPr/>
          <p:nvPr userDrawn="1"/>
        </p:nvGrpSpPr>
        <p:grpSpPr>
          <a:xfrm>
            <a:off x="0" y="6186162"/>
            <a:ext cx="12191996" cy="671837"/>
            <a:chOff x="0" y="6186162"/>
            <a:chExt cx="12191996" cy="671837"/>
          </a:xfrm>
        </p:grpSpPr>
        <p:pic>
          <p:nvPicPr>
            <p:cNvPr id="7" name="Picture 8">
              <a:extLst>
                <a:ext uri="{FF2B5EF4-FFF2-40B4-BE49-F238E27FC236}">
                  <a16:creationId xmlns:a16="http://schemas.microsoft.com/office/drawing/2014/main" id="{EE9C6A64-468C-4C85-A1FD-A80B259BB940}"/>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pic>
          <p:nvPicPr>
            <p:cNvPr id="8" name="Picture 9">
              <a:extLst>
                <a:ext uri="{FF2B5EF4-FFF2-40B4-BE49-F238E27FC236}">
                  <a16:creationId xmlns:a16="http://schemas.microsoft.com/office/drawing/2014/main" id="{DAD9B60E-63FB-4273-B7F3-D28AE80994CC}"/>
                </a:ext>
              </a:extLst>
            </p:cNvPr>
            <p:cNvPicPr>
              <a:picLocks noChangeAspect="1"/>
            </p:cNvPicPr>
            <p:nvPr/>
          </p:nvPicPr>
          <p:blipFill>
            <a:blip r:embed="rId3"/>
            <a:stretch>
              <a:fillRect/>
            </a:stretch>
          </p:blipFill>
          <p:spPr>
            <a:xfrm>
              <a:off x="471053" y="6366784"/>
              <a:ext cx="4084323" cy="332658"/>
            </a:xfrm>
            <a:prstGeom prst="rect">
              <a:avLst/>
            </a:prstGeom>
            <a:noFill/>
            <a:ln cap="flat">
              <a:noFill/>
            </a:ln>
          </p:spPr>
        </p:pic>
      </p:grpSp>
    </p:spTree>
    <p:extLst>
      <p:ext uri="{BB962C8B-B14F-4D97-AF65-F5344CB8AC3E}">
        <p14:creationId xmlns:p14="http://schemas.microsoft.com/office/powerpoint/2010/main" val="2970505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Section break">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D1DBAAA7-F4B9-4A4A-81BF-531A8E1BCFED}"/>
              </a:ext>
            </a:extLst>
          </p:cNvPr>
          <p:cNvSpPr/>
          <p:nvPr/>
        </p:nvSpPr>
        <p:spPr>
          <a:xfrm flipV="1">
            <a:off x="593271" y="538837"/>
            <a:ext cx="11005453" cy="5780315"/>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sp>
        <p:nvSpPr>
          <p:cNvPr id="3" name="Text Placeholder 8">
            <a:extLst>
              <a:ext uri="{FF2B5EF4-FFF2-40B4-BE49-F238E27FC236}">
                <a16:creationId xmlns:a16="http://schemas.microsoft.com/office/drawing/2014/main" id="{DB72D255-2FF2-4FD6-BF47-836081E54165}"/>
              </a:ext>
            </a:extLst>
          </p:cNvPr>
          <p:cNvSpPr txBox="1">
            <a:spLocks noGrp="1"/>
          </p:cNvSpPr>
          <p:nvPr>
            <p:ph type="body" sz="quarter" idx="4294967295"/>
          </p:nvPr>
        </p:nvSpPr>
        <p:spPr>
          <a:xfrm>
            <a:off x="1038474" y="2869816"/>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itchFamily="34"/>
                <a:cs typeface="Arial" pitchFamily="34"/>
              </a:defRPr>
            </a:lvl1pPr>
          </a:lstStyle>
          <a:p>
            <a:pPr lvl="0"/>
            <a:r>
              <a:rPr lang="en-US"/>
              <a:t>Click to edit Master text styles</a:t>
            </a:r>
          </a:p>
        </p:txBody>
      </p:sp>
      <p:sp>
        <p:nvSpPr>
          <p:cNvPr id="4" name="Text Placeholder 8">
            <a:extLst>
              <a:ext uri="{FF2B5EF4-FFF2-40B4-BE49-F238E27FC236}">
                <a16:creationId xmlns:a16="http://schemas.microsoft.com/office/drawing/2014/main" id="{49B5E735-5678-427C-8AFF-16F3D81FCDD9}"/>
              </a:ext>
            </a:extLst>
          </p:cNvPr>
          <p:cNvSpPr txBox="1">
            <a:spLocks noGrp="1"/>
          </p:cNvSpPr>
          <p:nvPr>
            <p:ph type="body" sz="quarter" idx="4294967295"/>
          </p:nvPr>
        </p:nvSpPr>
        <p:spPr>
          <a:xfrm>
            <a:off x="1038474" y="3717520"/>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b="1" i="0" u="none" strike="noStrike" cap="none" spc="0" baseline="0">
                <a:solidFill>
                  <a:srgbClr val="000000"/>
                </a:solidFill>
                <a:uFillTx/>
                <a:latin typeface="Calibri"/>
              </a:defRPr>
            </a:lvl1pPr>
          </a:lstStyle>
          <a:p>
            <a:pPr lvl="0"/>
            <a:r>
              <a:rPr lang="en-US"/>
              <a:t>Click to edit Master text styles</a:t>
            </a:r>
          </a:p>
        </p:txBody>
      </p:sp>
      <p:sp>
        <p:nvSpPr>
          <p:cNvPr id="5" name="Footer Placeholder 1">
            <a:extLst>
              <a:ext uri="{FF2B5EF4-FFF2-40B4-BE49-F238E27FC236}">
                <a16:creationId xmlns:a16="http://schemas.microsoft.com/office/drawing/2014/main" id="{B2742F34-E012-46D2-9333-8FE327E6C206}"/>
              </a:ext>
            </a:extLst>
          </p:cNvPr>
          <p:cNvSpPr txBox="1">
            <a:spLocks noGrp="1"/>
          </p:cNvSpPr>
          <p:nvPr>
            <p:ph type="ftr" sz="quarter" idx="9"/>
          </p:nvPr>
        </p:nvSpPr>
        <p:spPr>
          <a:xfrm>
            <a:off x="5340096" y="6425108"/>
            <a:ext cx="5484918" cy="365129"/>
          </a:xfrm>
          <a:prstGeom prst="rect">
            <a:avLst/>
          </a:prstGeom>
        </p:spPr>
        <p:txBody>
          <a:bodyPr/>
          <a:lstStyle>
            <a:lvl1pPr algn="r">
              <a:defRPr/>
            </a:lvl1pPr>
          </a:lstStyle>
          <a:p>
            <a:pPr lvl="0"/>
            <a:endParaRPr lang="en-GB"/>
          </a:p>
        </p:txBody>
      </p:sp>
      <p:sp>
        <p:nvSpPr>
          <p:cNvPr id="6" name="Slide Number Placeholder 2">
            <a:extLst>
              <a:ext uri="{FF2B5EF4-FFF2-40B4-BE49-F238E27FC236}">
                <a16:creationId xmlns:a16="http://schemas.microsoft.com/office/drawing/2014/main" id="{70B94536-D4A8-40D0-B90D-AAC0226F642A}"/>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pPr lvl="0"/>
            <a:fld id="{C2B15A99-32D5-48D2-9AB1-A17973B7257B}" type="slidenum">
              <a:t>‹#›</a:t>
            </a:fld>
            <a:endParaRPr lang="en-GB"/>
          </a:p>
        </p:txBody>
      </p:sp>
    </p:spTree>
    <p:extLst>
      <p:ext uri="{BB962C8B-B14F-4D97-AF65-F5344CB8AC3E}">
        <p14:creationId xmlns:p14="http://schemas.microsoft.com/office/powerpoint/2010/main" val="5369691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HSC large text ">
    <p:spTree>
      <p:nvGrpSpPr>
        <p:cNvPr id="1" name=""/>
        <p:cNvGrpSpPr/>
        <p:nvPr/>
      </p:nvGrpSpPr>
      <p:grpSpPr>
        <a:xfrm>
          <a:off x="0" y="0"/>
          <a:ext cx="0" cy="0"/>
          <a:chOff x="0" y="0"/>
          <a:chExt cx="0" cy="0"/>
        </a:xfrm>
      </p:grpSpPr>
      <p:sp>
        <p:nvSpPr>
          <p:cNvPr id="2" name="Rectangle: Diagonal Corners Rounded 6">
            <a:extLst>
              <a:ext uri="{FF2B5EF4-FFF2-40B4-BE49-F238E27FC236}">
                <a16:creationId xmlns:a16="http://schemas.microsoft.com/office/drawing/2014/main" id="{A1D7C8C6-18BC-486A-87AC-BCB0A6D899B6}"/>
              </a:ext>
            </a:extLst>
          </p:cNvPr>
          <p:cNvSpPr/>
          <p:nvPr/>
        </p:nvSpPr>
        <p:spPr>
          <a:xfrm flipV="1">
            <a:off x="404905" y="432602"/>
            <a:ext cx="11416146" cy="5421084"/>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sp>
        <p:nvSpPr>
          <p:cNvPr id="4" name="Footer Placeholder 1">
            <a:extLst>
              <a:ext uri="{FF2B5EF4-FFF2-40B4-BE49-F238E27FC236}">
                <a16:creationId xmlns:a16="http://schemas.microsoft.com/office/drawing/2014/main" id="{88EC960A-7453-4E87-B8A8-C794E60E500A}"/>
              </a:ext>
            </a:extLst>
          </p:cNvPr>
          <p:cNvSpPr txBox="1">
            <a:spLocks noGrp="1"/>
          </p:cNvSpPr>
          <p:nvPr>
            <p:ph type="ftr" sz="quarter" idx="9"/>
          </p:nvPr>
        </p:nvSpPr>
        <p:spPr>
          <a:xfrm>
            <a:off x="5340096" y="6356351"/>
            <a:ext cx="5484918" cy="365129"/>
          </a:xfrm>
          <a:prstGeom prst="rect">
            <a:avLst/>
          </a:prstGeom>
        </p:spPr>
        <p:txBody>
          <a:bodyPr/>
          <a:lstStyle>
            <a:lvl1pPr algn="r">
              <a:defRPr/>
            </a:lvl1pPr>
          </a:lstStyle>
          <a:p>
            <a:pPr lvl="0"/>
            <a:endParaRPr lang="en-GB"/>
          </a:p>
        </p:txBody>
      </p:sp>
      <p:sp>
        <p:nvSpPr>
          <p:cNvPr id="5" name="Slide Number Placeholder 2">
            <a:extLst>
              <a:ext uri="{FF2B5EF4-FFF2-40B4-BE49-F238E27FC236}">
                <a16:creationId xmlns:a16="http://schemas.microsoft.com/office/drawing/2014/main" id="{78007425-7485-421F-8556-1610521BC3CB}"/>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pPr lvl="0"/>
            <a:fld id="{C2B15A99-32D5-48D2-9AB1-A17973B7257B}" type="slidenum">
              <a:t>‹#›</a:t>
            </a:fld>
            <a:endParaRPr lang="en-GB"/>
          </a:p>
        </p:txBody>
      </p:sp>
      <p:pic>
        <p:nvPicPr>
          <p:cNvPr id="7" name="Picture 8">
            <a:extLst>
              <a:ext uri="{FF2B5EF4-FFF2-40B4-BE49-F238E27FC236}">
                <a16:creationId xmlns:a16="http://schemas.microsoft.com/office/drawing/2014/main" id="{A032D987-D47B-4682-B42F-2068EC276A2D}"/>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pic>
        <p:nvPicPr>
          <p:cNvPr id="8" name="Picture 9">
            <a:extLst>
              <a:ext uri="{FF2B5EF4-FFF2-40B4-BE49-F238E27FC236}">
                <a16:creationId xmlns:a16="http://schemas.microsoft.com/office/drawing/2014/main" id="{757299A4-B185-4363-A346-5E011056DFBB}"/>
              </a:ext>
            </a:extLst>
          </p:cNvPr>
          <p:cNvPicPr>
            <a:picLocks noChangeAspect="1"/>
          </p:cNvPicPr>
          <p:nvPr/>
        </p:nvPicPr>
        <p:blipFill>
          <a:blip r:embed="rId3"/>
          <a:stretch>
            <a:fillRect/>
          </a:stretch>
        </p:blipFill>
        <p:spPr>
          <a:xfrm>
            <a:off x="471053" y="6366784"/>
            <a:ext cx="4084323" cy="332658"/>
          </a:xfrm>
          <a:prstGeom prst="rect">
            <a:avLst/>
          </a:prstGeom>
          <a:noFill/>
          <a:ln cap="flat">
            <a:noFill/>
          </a:ln>
        </p:spPr>
      </p:pic>
      <p:sp>
        <p:nvSpPr>
          <p:cNvPr id="11" name="Text Placeholder 2">
            <a:extLst>
              <a:ext uri="{FF2B5EF4-FFF2-40B4-BE49-F238E27FC236}">
                <a16:creationId xmlns:a16="http://schemas.microsoft.com/office/drawing/2014/main" id="{50952F9A-BEAC-4493-AEC0-C7E834A588BC}"/>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Large text page</a:t>
            </a:r>
          </a:p>
        </p:txBody>
      </p:sp>
    </p:spTree>
    <p:extLst>
      <p:ext uri="{BB962C8B-B14F-4D97-AF65-F5344CB8AC3E}">
        <p14:creationId xmlns:p14="http://schemas.microsoft.com/office/powerpoint/2010/main" val="29593565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8_Custom Layout">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E28E3FE4-7C0A-4AA6-AFE1-3A10239D3207}"/>
              </a:ext>
            </a:extLst>
          </p:cNvPr>
          <p:cNvSpPr/>
          <p:nvPr/>
        </p:nvSpPr>
        <p:spPr>
          <a:xfrm flipV="1">
            <a:off x="522515" y="2093379"/>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pic>
        <p:nvPicPr>
          <p:cNvPr id="3" name="Picture 5">
            <a:extLst>
              <a:ext uri="{FF2B5EF4-FFF2-40B4-BE49-F238E27FC236}">
                <a16:creationId xmlns:a16="http://schemas.microsoft.com/office/drawing/2014/main" id="{15063CC6-7758-4AF4-88D1-2D485B8C3947}"/>
              </a:ext>
            </a:extLst>
          </p:cNvPr>
          <p:cNvPicPr>
            <a:picLocks noChangeAspect="1"/>
          </p:cNvPicPr>
          <p:nvPr/>
        </p:nvPicPr>
        <p:blipFill>
          <a:blip r:embed="rId2"/>
          <a:stretch>
            <a:fillRect/>
          </a:stretch>
        </p:blipFill>
        <p:spPr>
          <a:xfrm>
            <a:off x="522515" y="362504"/>
            <a:ext cx="1432873" cy="1197553"/>
          </a:xfrm>
          <a:prstGeom prst="rect">
            <a:avLst/>
          </a:prstGeom>
          <a:noFill/>
          <a:ln cap="flat">
            <a:noFill/>
          </a:ln>
        </p:spPr>
      </p:pic>
      <p:sp>
        <p:nvSpPr>
          <p:cNvPr id="4" name="Text Placeholder 7">
            <a:extLst>
              <a:ext uri="{FF2B5EF4-FFF2-40B4-BE49-F238E27FC236}">
                <a16:creationId xmlns:a16="http://schemas.microsoft.com/office/drawing/2014/main" id="{9AD86CED-9A73-450C-A71B-47B526E2A868}"/>
              </a:ext>
            </a:extLst>
          </p:cNvPr>
          <p:cNvSpPr txBox="1">
            <a:spLocks noGrp="1"/>
          </p:cNvSpPr>
          <p:nvPr>
            <p:ph type="body" sz="quarter" idx="4294967295"/>
          </p:nvPr>
        </p:nvSpPr>
        <p:spPr>
          <a:xfrm>
            <a:off x="1044573" y="2503490"/>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200" b="1" i="0" u="none" strike="noStrike" cap="none" spc="0" baseline="0">
                <a:solidFill>
                  <a:srgbClr val="000000"/>
                </a:solidFill>
                <a:uFillTx/>
                <a:latin typeface="Calibri"/>
              </a:defRPr>
            </a:lvl1pPr>
          </a:lstStyle>
          <a:p>
            <a:pPr lvl="0"/>
            <a:r>
              <a:rPr lang="en-US"/>
              <a:t>Click to edit Master text styles</a:t>
            </a:r>
          </a:p>
        </p:txBody>
      </p:sp>
      <p:sp>
        <p:nvSpPr>
          <p:cNvPr id="5" name="Text Placeholder 7">
            <a:extLst>
              <a:ext uri="{FF2B5EF4-FFF2-40B4-BE49-F238E27FC236}">
                <a16:creationId xmlns:a16="http://schemas.microsoft.com/office/drawing/2014/main" id="{84B16E31-4CE8-4D5F-8E29-D7D65EF70AA2}"/>
              </a:ext>
            </a:extLst>
          </p:cNvPr>
          <p:cNvSpPr txBox="1">
            <a:spLocks noGrp="1"/>
          </p:cNvSpPr>
          <p:nvPr>
            <p:ph type="body" sz="quarter" idx="4294967295"/>
          </p:nvPr>
        </p:nvSpPr>
        <p:spPr>
          <a:xfrm>
            <a:off x="1044573" y="3662309"/>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2400" b="1" i="0" u="none" strike="noStrike" cap="none" spc="0" baseline="0">
                <a:solidFill>
                  <a:srgbClr val="000000"/>
                </a:solidFill>
                <a:uFillTx/>
                <a:latin typeface="Calibri"/>
              </a:defRPr>
            </a:lvl1pPr>
          </a:lstStyle>
          <a:p>
            <a:pPr lvl="0"/>
            <a:r>
              <a:rPr lang="en-US"/>
              <a:t>Click to edit Master text styles</a:t>
            </a:r>
          </a:p>
        </p:txBody>
      </p:sp>
      <p:sp>
        <p:nvSpPr>
          <p:cNvPr id="6" name="Text Placeholder 7">
            <a:extLst>
              <a:ext uri="{FF2B5EF4-FFF2-40B4-BE49-F238E27FC236}">
                <a16:creationId xmlns:a16="http://schemas.microsoft.com/office/drawing/2014/main" id="{156F0A68-F520-4BB3-B9B5-8E2472B72995}"/>
              </a:ext>
            </a:extLst>
          </p:cNvPr>
          <p:cNvSpPr txBox="1">
            <a:spLocks noGrp="1"/>
          </p:cNvSpPr>
          <p:nvPr>
            <p:ph type="body" sz="quarter" idx="4294967295"/>
          </p:nvPr>
        </p:nvSpPr>
        <p:spPr>
          <a:xfrm>
            <a:off x="1044573" y="4821128"/>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1800" b="0" i="0" u="none" strike="noStrike" cap="none" spc="0" baseline="0">
                <a:solidFill>
                  <a:srgbClr val="000000"/>
                </a:solidFill>
                <a:uFillTx/>
                <a:latin typeface="Calibri"/>
              </a:defRPr>
            </a:lvl1pPr>
          </a:lstStyle>
          <a:p>
            <a:pPr lvl="0"/>
            <a:r>
              <a:rPr lang="en-US"/>
              <a:t>Click to edit Master text styles</a:t>
            </a:r>
          </a:p>
        </p:txBody>
      </p:sp>
      <p:pic>
        <p:nvPicPr>
          <p:cNvPr id="7" name="Picture 6">
            <a:extLst>
              <a:ext uri="{FF2B5EF4-FFF2-40B4-BE49-F238E27FC236}">
                <a16:creationId xmlns:a16="http://schemas.microsoft.com/office/drawing/2014/main" id="{72E6E337-E03E-45FD-8D8C-328F4299B3A4}"/>
              </a:ext>
            </a:extLst>
          </p:cNvPr>
          <p:cNvPicPr>
            <a:picLocks noChangeAspect="1"/>
          </p:cNvPicPr>
          <p:nvPr userDrawn="1"/>
        </p:nvPicPr>
        <p:blipFill>
          <a:blip r:embed="rId3"/>
          <a:stretch>
            <a:fillRect/>
          </a:stretch>
        </p:blipFill>
        <p:spPr>
          <a:xfrm>
            <a:off x="8291513" y="598951"/>
            <a:ext cx="1314306" cy="1227767"/>
          </a:xfrm>
          <a:prstGeom prst="rect">
            <a:avLst/>
          </a:prstGeom>
        </p:spPr>
      </p:pic>
    </p:spTree>
    <p:extLst>
      <p:ext uri="{BB962C8B-B14F-4D97-AF65-F5344CB8AC3E}">
        <p14:creationId xmlns:p14="http://schemas.microsoft.com/office/powerpoint/2010/main" val="3502506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4C83D81-04CB-4893-9BFB-986BF0E2655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3810204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 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108547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A56A6B2-45CE-47D3-ADDB-BD31EA1119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0ED93AC6-2F50-4B91-B6DD-840E6B04BBBF}"/>
              </a:ext>
            </a:extLst>
          </p:cNvPr>
          <p:cNvSpPr>
            <a:spLocks noGrp="1"/>
          </p:cNvSpPr>
          <p:nvPr>
            <p:ph type="title" hasCustomPrompt="1"/>
          </p:nvPr>
        </p:nvSpPr>
        <p:spPr>
          <a:xfrm>
            <a:off x="831850" y="2587192"/>
            <a:ext cx="10515600" cy="590931"/>
          </a:xfrm>
        </p:spPr>
        <p:txBody>
          <a:bodyPr anchor="t" anchorCtr="0">
            <a:spAutoFit/>
          </a:bodyPr>
          <a:lstStyle>
            <a:lvl1pPr>
              <a:defRPr sz="3600" b="1"/>
            </a:lvl1pPr>
          </a:lstStyle>
          <a:p>
            <a:r>
              <a:rPr lang="en-US"/>
              <a:t>Section heading</a:t>
            </a:r>
            <a:endParaRPr lang="en-GB"/>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831850" y="3789940"/>
            <a:ext cx="10515600" cy="369332"/>
          </a:xfrm>
        </p:spPr>
        <p:txBody>
          <a:bodyPr>
            <a:spAutoFit/>
          </a:bodyPr>
          <a:lstStyle>
            <a:lvl1pPr marL="0" indent="0">
              <a:buNone/>
              <a:defRPr sz="2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Sub-heading</a:t>
            </a:r>
          </a:p>
        </p:txBody>
      </p:sp>
    </p:spTree>
    <p:extLst>
      <p:ext uri="{BB962C8B-B14F-4D97-AF65-F5344CB8AC3E}">
        <p14:creationId xmlns:p14="http://schemas.microsoft.com/office/powerpoint/2010/main" val="2869491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041E873-0E11-44B1-8E1D-3939D1CB99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10" name="AutoShape 3">
            <a:extLst>
              <a:ext uri="{FF2B5EF4-FFF2-40B4-BE49-F238E27FC236}">
                <a16:creationId xmlns:a16="http://schemas.microsoft.com/office/drawing/2014/main" id="{4FAAD646-2462-41CA-AE4B-76753CEDFF52}"/>
              </a:ext>
            </a:extLst>
          </p:cNvPr>
          <p:cNvSpPr>
            <a:spLocks noChangeAspect="1" noChangeArrowheads="1" noTextEdit="1"/>
          </p:cNvSpPr>
          <p:nvPr userDrawn="1"/>
        </p:nvSpPr>
        <p:spPr bwMode="auto">
          <a:xfrm>
            <a:off x="0" y="0"/>
            <a:ext cx="12150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Large text page</a:t>
            </a:r>
          </a:p>
        </p:txBody>
      </p:sp>
      <p:sp>
        <p:nvSpPr>
          <p:cNvPr id="5" name="Footer Placeholder 4">
            <a:extLst>
              <a:ext uri="{FF2B5EF4-FFF2-40B4-BE49-F238E27FC236}">
                <a16:creationId xmlns:a16="http://schemas.microsoft.com/office/drawing/2014/main" id="{3939CF87-BF69-4238-8BAD-CEB980FB9F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E01D87-EBA9-4116-8E30-46E256527195}"/>
              </a:ext>
            </a:extLst>
          </p:cNvPr>
          <p:cNvSpPr>
            <a:spLocks noGrp="1"/>
          </p:cNvSpPr>
          <p:nvPr>
            <p:ph type="sldNum" sz="quarter" idx="12"/>
          </p:nvPr>
        </p:nvSpPr>
        <p:spPr/>
        <p:txBody>
          <a:bodyPr/>
          <a:lstStyle/>
          <a:p>
            <a:fld id="{06A44ADC-FBC0-4698-B0EC-1AD4A4060383}" type="slidenum">
              <a:rPr lang="en-GB" smtClean="0"/>
              <a:t>‹#›</a:t>
            </a:fld>
            <a:endParaRPr lang="en-GB"/>
          </a:p>
        </p:txBody>
      </p:sp>
      <p:sp>
        <p:nvSpPr>
          <p:cNvPr id="9" name="Rectangle: Diagonal Corners Rounded 8">
            <a:extLst>
              <a:ext uri="{FF2B5EF4-FFF2-40B4-BE49-F238E27FC236}">
                <a16:creationId xmlns:a16="http://schemas.microsoft.com/office/drawing/2014/main" id="{9C8A0FD4-F699-4BB5-A3C8-3A511F41233C}"/>
              </a:ext>
            </a:extLst>
          </p:cNvPr>
          <p:cNvSpPr/>
          <p:nvPr userDrawn="1"/>
        </p:nvSpPr>
        <p:spPr>
          <a:xfrm flipH="1">
            <a:off x="543561" y="553338"/>
            <a:ext cx="11095443" cy="5390262"/>
          </a:xfrm>
          <a:prstGeom prst="round2DiagRect">
            <a:avLst/>
          </a:prstGeom>
          <a:noFill/>
          <a:ln w="2286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a:solidFill>
                <a:schemeClr val="tx1"/>
              </a:solidFill>
            </a:endParaRPr>
          </a:p>
        </p:txBody>
      </p:sp>
    </p:spTree>
    <p:extLst>
      <p:ext uri="{BB962C8B-B14F-4D97-AF65-F5344CB8AC3E}">
        <p14:creationId xmlns:p14="http://schemas.microsoft.com/office/powerpoint/2010/main" val="1987589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CCFA8AA-1F36-4E3C-977C-A7C918EE02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8982F404-A628-4163-A67A-017625A1F1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6CC20F-2520-4988-AFE4-EBE97F23EF9C}"/>
              </a:ext>
            </a:extLst>
          </p:cNvPr>
          <p:cNvSpPr>
            <a:spLocks noGrp="1"/>
          </p:cNvSpPr>
          <p:nvPr>
            <p:ph sz="half" idx="1" hasCustomPrompt="1"/>
          </p:nvPr>
        </p:nvSpPr>
        <p:spPr>
          <a:xfrm>
            <a:off x="360000"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4" name="Content Placeholder 3">
            <a:extLst>
              <a:ext uri="{FF2B5EF4-FFF2-40B4-BE49-F238E27FC236}">
                <a16:creationId xmlns:a16="http://schemas.microsoft.com/office/drawing/2014/main" id="{2ABA3220-04BF-4C22-9F1D-EA71CB2E4D12}"/>
              </a:ext>
            </a:extLst>
          </p:cNvPr>
          <p:cNvSpPr>
            <a:spLocks noGrp="1"/>
          </p:cNvSpPr>
          <p:nvPr>
            <p:ph sz="half" idx="2" hasCustomPrompt="1"/>
          </p:nvPr>
        </p:nvSpPr>
        <p:spPr>
          <a:xfrm>
            <a:off x="6224072"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6" name="Footer Placeholder 5">
            <a:extLst>
              <a:ext uri="{FF2B5EF4-FFF2-40B4-BE49-F238E27FC236}">
                <a16:creationId xmlns:a16="http://schemas.microsoft.com/office/drawing/2014/main" id="{D69C2192-61D5-4EB8-AAF7-C62287CE3E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E3B638-8AEF-4744-AF26-A06733AEBCD1}"/>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46002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3238306-4959-4D7E-824A-5FCB2D3855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3F56CF47-9317-4BCB-B768-6FAFA244E835}"/>
              </a:ext>
            </a:extLst>
          </p:cNvPr>
          <p:cNvSpPr>
            <a:spLocks noGrp="1"/>
          </p:cNvSpPr>
          <p:nvPr>
            <p:ph type="title"/>
          </p:nvPr>
        </p:nvSpPr>
        <p:spPr>
          <a:xfrm>
            <a:off x="360000" y="360000"/>
            <a:ext cx="11444072" cy="904436"/>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EE0031-2A64-4B9F-9549-581805ECA54B}"/>
              </a:ext>
            </a:extLst>
          </p:cNvPr>
          <p:cNvSpPr>
            <a:spLocks noGrp="1"/>
          </p:cNvSpPr>
          <p:nvPr>
            <p:ph type="body" idx="1"/>
          </p:nvPr>
        </p:nvSpPr>
        <p:spPr>
          <a:xfrm>
            <a:off x="368514"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50C07EE-CCB7-404E-8CA0-28E7EADD4352}"/>
              </a:ext>
            </a:extLst>
          </p:cNvPr>
          <p:cNvSpPr>
            <a:spLocks noGrp="1"/>
          </p:cNvSpPr>
          <p:nvPr>
            <p:ph sz="half" idx="2" hasCustomPrompt="1"/>
          </p:nvPr>
        </p:nvSpPr>
        <p:spPr>
          <a:xfrm>
            <a:off x="368514"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5" name="Text Placeholder 4">
            <a:extLst>
              <a:ext uri="{FF2B5EF4-FFF2-40B4-BE49-F238E27FC236}">
                <a16:creationId xmlns:a16="http://schemas.microsoft.com/office/drawing/2014/main" id="{164D9511-94F7-4D8A-B308-9F45F8C31020}"/>
              </a:ext>
            </a:extLst>
          </p:cNvPr>
          <p:cNvSpPr>
            <a:spLocks noGrp="1"/>
          </p:cNvSpPr>
          <p:nvPr>
            <p:ph type="body" sz="quarter" idx="3"/>
          </p:nvPr>
        </p:nvSpPr>
        <p:spPr>
          <a:xfrm>
            <a:off x="6224072"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4B37DB-BE92-439C-B307-B67909DBB68B}"/>
              </a:ext>
            </a:extLst>
          </p:cNvPr>
          <p:cNvSpPr>
            <a:spLocks noGrp="1"/>
          </p:cNvSpPr>
          <p:nvPr>
            <p:ph sz="quarter" idx="4" hasCustomPrompt="1"/>
          </p:nvPr>
        </p:nvSpPr>
        <p:spPr>
          <a:xfrm>
            <a:off x="6224072"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8" name="Footer Placeholder 7">
            <a:extLst>
              <a:ext uri="{FF2B5EF4-FFF2-40B4-BE49-F238E27FC236}">
                <a16:creationId xmlns:a16="http://schemas.microsoft.com/office/drawing/2014/main" id="{BF22FB8E-C592-4C15-8B2B-5B8ADAC8C7D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C3D43E-BF05-4A08-83EC-42885B455129}"/>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178152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5ED54B9-F2A7-4FFF-9D77-5DA942986D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462557C2-113E-4A34-8911-A50E353E9CE5}"/>
              </a:ext>
            </a:extLst>
          </p:cNvPr>
          <p:cNvSpPr>
            <a:spLocks noGrp="1"/>
          </p:cNvSpPr>
          <p:nvPr>
            <p:ph type="title"/>
          </p:nvPr>
        </p:nvSpPr>
        <p:spPr/>
        <p:txBody>
          <a:bodyPr/>
          <a:lstStyle/>
          <a:p>
            <a:r>
              <a:rPr lang="en-US"/>
              <a:t>Click to edit Master title style</a:t>
            </a:r>
            <a:endParaRPr lang="en-GB"/>
          </a:p>
        </p:txBody>
      </p:sp>
      <p:sp>
        <p:nvSpPr>
          <p:cNvPr id="4" name="Footer Placeholder 3">
            <a:extLst>
              <a:ext uri="{FF2B5EF4-FFF2-40B4-BE49-F238E27FC236}">
                <a16:creationId xmlns:a16="http://schemas.microsoft.com/office/drawing/2014/main" id="{4BFBCE85-97F0-4F9A-BD88-99ECA8B51C8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D4E44F-BFBB-4DDD-863B-D41AF6EB9041}"/>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795460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946B4A-3069-4ED3-99CC-607B68B7BC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3" name="Footer Placeholder 2">
            <a:extLst>
              <a:ext uri="{FF2B5EF4-FFF2-40B4-BE49-F238E27FC236}">
                <a16:creationId xmlns:a16="http://schemas.microsoft.com/office/drawing/2014/main" id="{2383A5B5-FA1A-41C9-AE10-1940D02DA5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70FA1E2-41C9-4717-9C40-A65437125E44}"/>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3607915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B943-7FEE-4EBA-894D-1AFF2D304472}"/>
              </a:ext>
            </a:extLst>
          </p:cNvPr>
          <p:cNvSpPr>
            <a:spLocks noGrp="1"/>
          </p:cNvSpPr>
          <p:nvPr>
            <p:ph type="title"/>
          </p:nvPr>
        </p:nvSpPr>
        <p:spPr>
          <a:xfrm>
            <a:off x="360000" y="360000"/>
            <a:ext cx="11444072" cy="535531"/>
          </a:xfrm>
          <a:prstGeom prst="rect">
            <a:avLst/>
          </a:prstGeom>
        </p:spPr>
        <p:txBody>
          <a:bodyPr vert="horz" lIns="91440" tIns="45720" rIns="91440" bIns="45720" rtlCol="0" anchor="t" anchorCtr="0">
            <a:sp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1BCFDC-5D94-4F0B-82D3-04481417E05B}"/>
              </a:ext>
            </a:extLst>
          </p:cNvPr>
          <p:cNvSpPr>
            <a:spLocks noGrp="1"/>
          </p:cNvSpPr>
          <p:nvPr>
            <p:ph type="body" idx="1"/>
          </p:nvPr>
        </p:nvSpPr>
        <p:spPr>
          <a:xfrm>
            <a:off x="359999" y="1440000"/>
            <a:ext cx="11444073" cy="4351338"/>
          </a:xfrm>
          <a:prstGeom prst="rect">
            <a:avLst/>
          </a:prstGeom>
        </p:spPr>
        <p:txBody>
          <a:bodyPr vert="horz" lIns="91440" tIns="45720" rIns="91440" bIns="45720" rtlCol="0">
            <a:normAutofit/>
          </a:body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a:t>Bullet sub</a:t>
            </a:r>
            <a:endParaRPr lang="en-GB"/>
          </a:p>
        </p:txBody>
      </p:sp>
      <p:sp>
        <p:nvSpPr>
          <p:cNvPr id="5" name="Footer Placeholder 4">
            <a:extLst>
              <a:ext uri="{FF2B5EF4-FFF2-40B4-BE49-F238E27FC236}">
                <a16:creationId xmlns:a16="http://schemas.microsoft.com/office/drawing/2014/main" id="{14055446-D695-44BC-B721-FA7A3D3B3C66}"/>
              </a:ext>
            </a:extLst>
          </p:cNvPr>
          <p:cNvSpPr>
            <a:spLocks noGrp="1"/>
          </p:cNvSpPr>
          <p:nvPr>
            <p:ph type="ftr" sz="quarter" idx="3"/>
          </p:nvPr>
        </p:nvSpPr>
        <p:spPr>
          <a:xfrm>
            <a:off x="4445000" y="6356350"/>
            <a:ext cx="6380018"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680DA2C-4054-4870-AE04-3BEF0E4964D5}"/>
              </a:ext>
            </a:extLst>
          </p:cNvPr>
          <p:cNvSpPr>
            <a:spLocks noGrp="1"/>
          </p:cNvSpPr>
          <p:nvPr>
            <p:ph type="sldNum" sz="quarter" idx="4"/>
          </p:nvPr>
        </p:nvSpPr>
        <p:spPr>
          <a:xfrm>
            <a:off x="11044381" y="6356350"/>
            <a:ext cx="759691"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fld id="{06A44ADC-FBC0-4698-B0EC-1AD4A4060383}" type="slidenum">
              <a:rPr lang="en-GB" smtClean="0"/>
              <a:t>‹#›</a:t>
            </a:fld>
            <a:endParaRPr lang="en-GB"/>
          </a:p>
        </p:txBody>
      </p:sp>
    </p:spTree>
    <p:extLst>
      <p:ext uri="{BB962C8B-B14F-4D97-AF65-F5344CB8AC3E}">
        <p14:creationId xmlns:p14="http://schemas.microsoft.com/office/powerpoint/2010/main" val="1253892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ftr="0" dt="0"/>
  <p:txStyles>
    <p:titleStyle>
      <a:lvl1pPr algn="l" defTabSz="914400" rtl="0" eaLnBrk="1" latinLnBrk="0" hangingPunct="1">
        <a:lnSpc>
          <a:spcPct val="90000"/>
        </a:lnSpc>
        <a:spcBef>
          <a:spcPct val="0"/>
        </a:spcBef>
        <a:buNone/>
        <a:defRPr lang="en-GB" sz="3200" b="1"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100" b="1"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600" b="1"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3pPr>
      <a:lvl4pPr marL="57150" indent="-28575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4pPr>
      <a:lvl5pPr marL="517950" indent="-28575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svg"/><Relationship Id="rId3" Type="http://schemas.openxmlformats.org/officeDocument/2006/relationships/hyperlink" Target="https://www.ncsc.gov.uk/collection/caf/caf-principles-and-guidance" TargetMode="External"/><Relationship Id="rId21" Type="http://schemas.openxmlformats.org/officeDocument/2006/relationships/hyperlink" Target="mailto:carecert@nhsdigital.nhs.uk" TargetMode="External"/><Relationship Id="rId7" Type="http://schemas.openxmlformats.org/officeDocument/2006/relationships/image" Target="../media/image10.svg"/><Relationship Id="rId12" Type="http://schemas.openxmlformats.org/officeDocument/2006/relationships/image" Target="../media/image15.svg"/><Relationship Id="rId17" Type="http://schemas.openxmlformats.org/officeDocument/2006/relationships/image" Target="../media/image20.png"/><Relationship Id="rId2" Type="http://schemas.openxmlformats.org/officeDocument/2006/relationships/hyperlink" Target="https://www.ncsc.gov.uk/guidance/supplier-assurance-questions" TargetMode="External"/><Relationship Id="rId16" Type="http://schemas.openxmlformats.org/officeDocument/2006/relationships/image" Target="../media/image19.svg"/><Relationship Id="rId20" Type="http://schemas.openxmlformats.org/officeDocument/2006/relationships/hyperlink" Target="https://digital.nhs.uk/cyber" TargetMode="Externa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hyperlink" Target="https://www.ncsc.gov.uk/information/exercise-in-a-box" TargetMode="External"/><Relationship Id="rId15" Type="http://schemas.openxmlformats.org/officeDocument/2006/relationships/image" Target="../media/image18.png"/><Relationship Id="rId10" Type="http://schemas.openxmlformats.org/officeDocument/2006/relationships/image" Target="../media/image13.jpeg"/><Relationship Id="rId19" Type="http://schemas.openxmlformats.org/officeDocument/2006/relationships/hyperlink" Target="https://report.ncsc.gov.uk/" TargetMode="External"/><Relationship Id="rId4" Type="http://schemas.openxmlformats.org/officeDocument/2006/relationships/hyperlink" Target="https://www.ncsc.gov.uk/information/early-warning-service" TargetMode="External"/><Relationship Id="rId9" Type="http://schemas.openxmlformats.org/officeDocument/2006/relationships/image" Target="../media/image12.svg"/><Relationship Id="rId14"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E7CF81-55CC-4174-9CFB-DCC725C604B1}"/>
              </a:ext>
            </a:extLst>
          </p:cNvPr>
          <p:cNvSpPr>
            <a:spLocks noGrp="1"/>
          </p:cNvSpPr>
          <p:nvPr>
            <p:ph idx="1"/>
          </p:nvPr>
        </p:nvSpPr>
        <p:spPr>
          <a:xfrm>
            <a:off x="6672409" y="1090646"/>
            <a:ext cx="2672165" cy="1273785"/>
          </a:xfrm>
          <a:solidFill>
            <a:schemeClr val="bg2"/>
          </a:solidFill>
          <a:ln w="12700">
            <a:solidFill>
              <a:schemeClr val="tx1"/>
            </a:solidFill>
            <a:prstDash val="dash"/>
            <a:extLst>
              <a:ext uri="{C807C97D-BFC1-408E-A445-0C87EB9F89A2}">
                <ask:lineSketchStyleProps xmlns:ask="http://schemas.microsoft.com/office/drawing/2018/sketchyshapes" sd="3077608183">
                  <a:custGeom>
                    <a:avLst/>
                    <a:gdLst>
                      <a:gd name="connsiteX0" fmla="*/ 0 w 11317002"/>
                      <a:gd name="connsiteY0" fmla="*/ 0 h 432355"/>
                      <a:gd name="connsiteX1" fmla="*/ 369292 w 11317002"/>
                      <a:gd name="connsiteY1" fmla="*/ 0 h 432355"/>
                      <a:gd name="connsiteX2" fmla="*/ 964923 w 11317002"/>
                      <a:gd name="connsiteY2" fmla="*/ 0 h 432355"/>
                      <a:gd name="connsiteX3" fmla="*/ 1786895 w 11317002"/>
                      <a:gd name="connsiteY3" fmla="*/ 0 h 432355"/>
                      <a:gd name="connsiteX4" fmla="*/ 2495697 w 11317002"/>
                      <a:gd name="connsiteY4" fmla="*/ 0 h 432355"/>
                      <a:gd name="connsiteX5" fmla="*/ 2978158 w 11317002"/>
                      <a:gd name="connsiteY5" fmla="*/ 0 h 432355"/>
                      <a:gd name="connsiteX6" fmla="*/ 3234280 w 11317002"/>
                      <a:gd name="connsiteY6" fmla="*/ 0 h 432355"/>
                      <a:gd name="connsiteX7" fmla="*/ 3829912 w 11317002"/>
                      <a:gd name="connsiteY7" fmla="*/ 0 h 432355"/>
                      <a:gd name="connsiteX8" fmla="*/ 4651883 w 11317002"/>
                      <a:gd name="connsiteY8" fmla="*/ 0 h 432355"/>
                      <a:gd name="connsiteX9" fmla="*/ 5134345 w 11317002"/>
                      <a:gd name="connsiteY9" fmla="*/ 0 h 432355"/>
                      <a:gd name="connsiteX10" fmla="*/ 5390467 w 11317002"/>
                      <a:gd name="connsiteY10" fmla="*/ 0 h 432355"/>
                      <a:gd name="connsiteX11" fmla="*/ 5646588 w 11317002"/>
                      <a:gd name="connsiteY11" fmla="*/ 0 h 432355"/>
                      <a:gd name="connsiteX12" fmla="*/ 6468560 w 11317002"/>
                      <a:gd name="connsiteY12" fmla="*/ 0 h 432355"/>
                      <a:gd name="connsiteX13" fmla="*/ 7290532 w 11317002"/>
                      <a:gd name="connsiteY13" fmla="*/ 0 h 432355"/>
                      <a:gd name="connsiteX14" fmla="*/ 7546653 w 11317002"/>
                      <a:gd name="connsiteY14" fmla="*/ 0 h 432355"/>
                      <a:gd name="connsiteX15" fmla="*/ 8142285 w 11317002"/>
                      <a:gd name="connsiteY15" fmla="*/ 0 h 432355"/>
                      <a:gd name="connsiteX16" fmla="*/ 8511577 w 11317002"/>
                      <a:gd name="connsiteY16" fmla="*/ 0 h 432355"/>
                      <a:gd name="connsiteX17" fmla="*/ 8994038 w 11317002"/>
                      <a:gd name="connsiteY17" fmla="*/ 0 h 432355"/>
                      <a:gd name="connsiteX18" fmla="*/ 9589670 w 11317002"/>
                      <a:gd name="connsiteY18" fmla="*/ 0 h 432355"/>
                      <a:gd name="connsiteX19" fmla="*/ 9845792 w 11317002"/>
                      <a:gd name="connsiteY19" fmla="*/ 0 h 432355"/>
                      <a:gd name="connsiteX20" fmla="*/ 10215083 w 11317002"/>
                      <a:gd name="connsiteY20" fmla="*/ 0 h 432355"/>
                      <a:gd name="connsiteX21" fmla="*/ 11317002 w 11317002"/>
                      <a:gd name="connsiteY21" fmla="*/ 0 h 432355"/>
                      <a:gd name="connsiteX22" fmla="*/ 11317002 w 11317002"/>
                      <a:gd name="connsiteY22" fmla="*/ 432355 h 432355"/>
                      <a:gd name="connsiteX23" fmla="*/ 10608200 w 11317002"/>
                      <a:gd name="connsiteY23" fmla="*/ 432355 h 432355"/>
                      <a:gd name="connsiteX24" fmla="*/ 10352079 w 11317002"/>
                      <a:gd name="connsiteY24" fmla="*/ 432355 h 432355"/>
                      <a:gd name="connsiteX25" fmla="*/ 9982787 w 11317002"/>
                      <a:gd name="connsiteY25" fmla="*/ 432355 h 432355"/>
                      <a:gd name="connsiteX26" fmla="*/ 9613495 w 11317002"/>
                      <a:gd name="connsiteY26" fmla="*/ 432355 h 432355"/>
                      <a:gd name="connsiteX27" fmla="*/ 9357374 w 11317002"/>
                      <a:gd name="connsiteY27" fmla="*/ 432355 h 432355"/>
                      <a:gd name="connsiteX28" fmla="*/ 8988082 w 11317002"/>
                      <a:gd name="connsiteY28" fmla="*/ 432355 h 432355"/>
                      <a:gd name="connsiteX29" fmla="*/ 8618790 w 11317002"/>
                      <a:gd name="connsiteY29" fmla="*/ 432355 h 432355"/>
                      <a:gd name="connsiteX30" fmla="*/ 8023159 w 11317002"/>
                      <a:gd name="connsiteY30" fmla="*/ 432355 h 432355"/>
                      <a:gd name="connsiteX31" fmla="*/ 7201187 w 11317002"/>
                      <a:gd name="connsiteY31" fmla="*/ 432355 h 432355"/>
                      <a:gd name="connsiteX32" fmla="*/ 6492385 w 11317002"/>
                      <a:gd name="connsiteY32" fmla="*/ 432355 h 432355"/>
                      <a:gd name="connsiteX33" fmla="*/ 5670414 w 11317002"/>
                      <a:gd name="connsiteY33" fmla="*/ 432355 h 432355"/>
                      <a:gd name="connsiteX34" fmla="*/ 4961612 w 11317002"/>
                      <a:gd name="connsiteY34" fmla="*/ 432355 h 432355"/>
                      <a:gd name="connsiteX35" fmla="*/ 4365980 w 11317002"/>
                      <a:gd name="connsiteY35" fmla="*/ 432355 h 432355"/>
                      <a:gd name="connsiteX36" fmla="*/ 3544009 w 11317002"/>
                      <a:gd name="connsiteY36" fmla="*/ 432355 h 432355"/>
                      <a:gd name="connsiteX37" fmla="*/ 2948377 w 11317002"/>
                      <a:gd name="connsiteY37" fmla="*/ 432355 h 432355"/>
                      <a:gd name="connsiteX38" fmla="*/ 2579085 w 11317002"/>
                      <a:gd name="connsiteY38" fmla="*/ 432355 h 432355"/>
                      <a:gd name="connsiteX39" fmla="*/ 2209794 w 11317002"/>
                      <a:gd name="connsiteY39" fmla="*/ 432355 h 432355"/>
                      <a:gd name="connsiteX40" fmla="*/ 1840502 w 11317002"/>
                      <a:gd name="connsiteY40" fmla="*/ 432355 h 432355"/>
                      <a:gd name="connsiteX41" fmla="*/ 1584380 w 11317002"/>
                      <a:gd name="connsiteY41" fmla="*/ 432355 h 432355"/>
                      <a:gd name="connsiteX42" fmla="*/ 988749 w 11317002"/>
                      <a:gd name="connsiteY42" fmla="*/ 432355 h 432355"/>
                      <a:gd name="connsiteX43" fmla="*/ 0 w 11317002"/>
                      <a:gd name="connsiteY43" fmla="*/ 432355 h 432355"/>
                      <a:gd name="connsiteX44" fmla="*/ 0 w 11317002"/>
                      <a:gd name="connsiteY44" fmla="*/ 0 h 432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1317002" h="432355" fill="none" extrusionOk="0">
                        <a:moveTo>
                          <a:pt x="0" y="0"/>
                        </a:moveTo>
                        <a:cubicBezTo>
                          <a:pt x="136230" y="-17909"/>
                          <a:pt x="222791" y="35076"/>
                          <a:pt x="369292" y="0"/>
                        </a:cubicBezTo>
                        <a:cubicBezTo>
                          <a:pt x="515793" y="-35076"/>
                          <a:pt x="793043" y="20129"/>
                          <a:pt x="964923" y="0"/>
                        </a:cubicBezTo>
                        <a:cubicBezTo>
                          <a:pt x="1136803" y="-20129"/>
                          <a:pt x="1377944" y="72665"/>
                          <a:pt x="1786895" y="0"/>
                        </a:cubicBezTo>
                        <a:cubicBezTo>
                          <a:pt x="2195846" y="-72665"/>
                          <a:pt x="2345717" y="24281"/>
                          <a:pt x="2495697" y="0"/>
                        </a:cubicBezTo>
                        <a:cubicBezTo>
                          <a:pt x="2645677" y="-24281"/>
                          <a:pt x="2746376" y="18625"/>
                          <a:pt x="2978158" y="0"/>
                        </a:cubicBezTo>
                        <a:cubicBezTo>
                          <a:pt x="3209940" y="-18625"/>
                          <a:pt x="3107408" y="16687"/>
                          <a:pt x="3234280" y="0"/>
                        </a:cubicBezTo>
                        <a:cubicBezTo>
                          <a:pt x="3361152" y="-16687"/>
                          <a:pt x="3687723" y="59926"/>
                          <a:pt x="3829912" y="0"/>
                        </a:cubicBezTo>
                        <a:cubicBezTo>
                          <a:pt x="3972101" y="-59926"/>
                          <a:pt x="4329805" y="2358"/>
                          <a:pt x="4651883" y="0"/>
                        </a:cubicBezTo>
                        <a:cubicBezTo>
                          <a:pt x="4973961" y="-2358"/>
                          <a:pt x="4952351" y="9839"/>
                          <a:pt x="5134345" y="0"/>
                        </a:cubicBezTo>
                        <a:cubicBezTo>
                          <a:pt x="5316339" y="-9839"/>
                          <a:pt x="5291016" y="20959"/>
                          <a:pt x="5390467" y="0"/>
                        </a:cubicBezTo>
                        <a:cubicBezTo>
                          <a:pt x="5489918" y="-20959"/>
                          <a:pt x="5590499" y="21204"/>
                          <a:pt x="5646588" y="0"/>
                        </a:cubicBezTo>
                        <a:cubicBezTo>
                          <a:pt x="5702677" y="-21204"/>
                          <a:pt x="6094286" y="32838"/>
                          <a:pt x="6468560" y="0"/>
                        </a:cubicBezTo>
                        <a:cubicBezTo>
                          <a:pt x="6842834" y="-32838"/>
                          <a:pt x="6946561" y="86510"/>
                          <a:pt x="7290532" y="0"/>
                        </a:cubicBezTo>
                        <a:cubicBezTo>
                          <a:pt x="7634503" y="-86510"/>
                          <a:pt x="7447239" y="20139"/>
                          <a:pt x="7546653" y="0"/>
                        </a:cubicBezTo>
                        <a:cubicBezTo>
                          <a:pt x="7646067" y="-20139"/>
                          <a:pt x="7970787" y="33953"/>
                          <a:pt x="8142285" y="0"/>
                        </a:cubicBezTo>
                        <a:cubicBezTo>
                          <a:pt x="8313783" y="-33953"/>
                          <a:pt x="8396092" y="27700"/>
                          <a:pt x="8511577" y="0"/>
                        </a:cubicBezTo>
                        <a:cubicBezTo>
                          <a:pt x="8627062" y="-27700"/>
                          <a:pt x="8839165" y="43457"/>
                          <a:pt x="8994038" y="0"/>
                        </a:cubicBezTo>
                        <a:cubicBezTo>
                          <a:pt x="9148911" y="-43457"/>
                          <a:pt x="9309044" y="58151"/>
                          <a:pt x="9589670" y="0"/>
                        </a:cubicBezTo>
                        <a:cubicBezTo>
                          <a:pt x="9870296" y="-58151"/>
                          <a:pt x="9740504" y="4093"/>
                          <a:pt x="9845792" y="0"/>
                        </a:cubicBezTo>
                        <a:cubicBezTo>
                          <a:pt x="9951080" y="-4093"/>
                          <a:pt x="10052917" y="28335"/>
                          <a:pt x="10215083" y="0"/>
                        </a:cubicBezTo>
                        <a:cubicBezTo>
                          <a:pt x="10377249" y="-28335"/>
                          <a:pt x="10960511" y="12496"/>
                          <a:pt x="11317002" y="0"/>
                        </a:cubicBezTo>
                        <a:cubicBezTo>
                          <a:pt x="11339363" y="196784"/>
                          <a:pt x="11301888" y="338067"/>
                          <a:pt x="11317002" y="432355"/>
                        </a:cubicBezTo>
                        <a:cubicBezTo>
                          <a:pt x="11000107" y="499322"/>
                          <a:pt x="10827347" y="399842"/>
                          <a:pt x="10608200" y="432355"/>
                        </a:cubicBezTo>
                        <a:cubicBezTo>
                          <a:pt x="10389053" y="464868"/>
                          <a:pt x="10444031" y="413127"/>
                          <a:pt x="10352079" y="432355"/>
                        </a:cubicBezTo>
                        <a:cubicBezTo>
                          <a:pt x="10260127" y="451583"/>
                          <a:pt x="10060210" y="396560"/>
                          <a:pt x="9982787" y="432355"/>
                        </a:cubicBezTo>
                        <a:cubicBezTo>
                          <a:pt x="9905364" y="468150"/>
                          <a:pt x="9791800" y="403974"/>
                          <a:pt x="9613495" y="432355"/>
                        </a:cubicBezTo>
                        <a:cubicBezTo>
                          <a:pt x="9435190" y="460736"/>
                          <a:pt x="9437184" y="415603"/>
                          <a:pt x="9357374" y="432355"/>
                        </a:cubicBezTo>
                        <a:cubicBezTo>
                          <a:pt x="9277564" y="449107"/>
                          <a:pt x="9158384" y="425802"/>
                          <a:pt x="8988082" y="432355"/>
                        </a:cubicBezTo>
                        <a:cubicBezTo>
                          <a:pt x="8817780" y="438908"/>
                          <a:pt x="8726337" y="393619"/>
                          <a:pt x="8618790" y="432355"/>
                        </a:cubicBezTo>
                        <a:cubicBezTo>
                          <a:pt x="8511243" y="471091"/>
                          <a:pt x="8300529" y="397604"/>
                          <a:pt x="8023159" y="432355"/>
                        </a:cubicBezTo>
                        <a:cubicBezTo>
                          <a:pt x="7745789" y="467106"/>
                          <a:pt x="7434453" y="424204"/>
                          <a:pt x="7201187" y="432355"/>
                        </a:cubicBezTo>
                        <a:cubicBezTo>
                          <a:pt x="6967921" y="440506"/>
                          <a:pt x="6743620" y="410825"/>
                          <a:pt x="6492385" y="432355"/>
                        </a:cubicBezTo>
                        <a:cubicBezTo>
                          <a:pt x="6241150" y="453885"/>
                          <a:pt x="5873038" y="383250"/>
                          <a:pt x="5670414" y="432355"/>
                        </a:cubicBezTo>
                        <a:cubicBezTo>
                          <a:pt x="5467790" y="481460"/>
                          <a:pt x="5171611" y="413080"/>
                          <a:pt x="4961612" y="432355"/>
                        </a:cubicBezTo>
                        <a:cubicBezTo>
                          <a:pt x="4751613" y="451630"/>
                          <a:pt x="4509684" y="429545"/>
                          <a:pt x="4365980" y="432355"/>
                        </a:cubicBezTo>
                        <a:cubicBezTo>
                          <a:pt x="4222276" y="435165"/>
                          <a:pt x="3730700" y="337829"/>
                          <a:pt x="3544009" y="432355"/>
                        </a:cubicBezTo>
                        <a:cubicBezTo>
                          <a:pt x="3357318" y="526881"/>
                          <a:pt x="3239192" y="419806"/>
                          <a:pt x="2948377" y="432355"/>
                        </a:cubicBezTo>
                        <a:cubicBezTo>
                          <a:pt x="2657562" y="444904"/>
                          <a:pt x="2675799" y="419708"/>
                          <a:pt x="2579085" y="432355"/>
                        </a:cubicBezTo>
                        <a:cubicBezTo>
                          <a:pt x="2482371" y="445002"/>
                          <a:pt x="2367973" y="391882"/>
                          <a:pt x="2209794" y="432355"/>
                        </a:cubicBezTo>
                        <a:cubicBezTo>
                          <a:pt x="2051615" y="472828"/>
                          <a:pt x="2018997" y="398846"/>
                          <a:pt x="1840502" y="432355"/>
                        </a:cubicBezTo>
                        <a:cubicBezTo>
                          <a:pt x="1662007" y="465864"/>
                          <a:pt x="1650900" y="414738"/>
                          <a:pt x="1584380" y="432355"/>
                        </a:cubicBezTo>
                        <a:cubicBezTo>
                          <a:pt x="1517860" y="449972"/>
                          <a:pt x="1162009" y="400285"/>
                          <a:pt x="988749" y="432355"/>
                        </a:cubicBezTo>
                        <a:cubicBezTo>
                          <a:pt x="815489" y="464425"/>
                          <a:pt x="219753" y="329621"/>
                          <a:pt x="0" y="432355"/>
                        </a:cubicBezTo>
                        <a:cubicBezTo>
                          <a:pt x="-711" y="310152"/>
                          <a:pt x="31903" y="194656"/>
                          <a:pt x="0" y="0"/>
                        </a:cubicBezTo>
                        <a:close/>
                      </a:path>
                      <a:path w="11317002" h="432355" stroke="0" extrusionOk="0">
                        <a:moveTo>
                          <a:pt x="0" y="0"/>
                        </a:moveTo>
                        <a:cubicBezTo>
                          <a:pt x="282137" y="-37855"/>
                          <a:pt x="432185" y="89962"/>
                          <a:pt x="821972" y="0"/>
                        </a:cubicBezTo>
                        <a:cubicBezTo>
                          <a:pt x="1211759" y="-89962"/>
                          <a:pt x="1116308" y="49829"/>
                          <a:pt x="1304433" y="0"/>
                        </a:cubicBezTo>
                        <a:cubicBezTo>
                          <a:pt x="1492558" y="-49829"/>
                          <a:pt x="1657142" y="29230"/>
                          <a:pt x="1900065" y="0"/>
                        </a:cubicBezTo>
                        <a:cubicBezTo>
                          <a:pt x="2142988" y="-29230"/>
                          <a:pt x="2090725" y="17071"/>
                          <a:pt x="2156187" y="0"/>
                        </a:cubicBezTo>
                        <a:cubicBezTo>
                          <a:pt x="2221649" y="-17071"/>
                          <a:pt x="2553780" y="34939"/>
                          <a:pt x="2864988" y="0"/>
                        </a:cubicBezTo>
                        <a:cubicBezTo>
                          <a:pt x="3176196" y="-34939"/>
                          <a:pt x="3243579" y="39915"/>
                          <a:pt x="3347450" y="0"/>
                        </a:cubicBezTo>
                        <a:cubicBezTo>
                          <a:pt x="3451321" y="-39915"/>
                          <a:pt x="3500736" y="14201"/>
                          <a:pt x="3603572" y="0"/>
                        </a:cubicBezTo>
                        <a:cubicBezTo>
                          <a:pt x="3706408" y="-14201"/>
                          <a:pt x="4130202" y="82390"/>
                          <a:pt x="4312373" y="0"/>
                        </a:cubicBezTo>
                        <a:cubicBezTo>
                          <a:pt x="4494544" y="-82390"/>
                          <a:pt x="4734641" y="28066"/>
                          <a:pt x="4908005" y="0"/>
                        </a:cubicBezTo>
                        <a:cubicBezTo>
                          <a:pt x="5081369" y="-28066"/>
                          <a:pt x="5366362" y="6421"/>
                          <a:pt x="5503637" y="0"/>
                        </a:cubicBezTo>
                        <a:cubicBezTo>
                          <a:pt x="5640912" y="-6421"/>
                          <a:pt x="5836821" y="40762"/>
                          <a:pt x="5986098" y="0"/>
                        </a:cubicBezTo>
                        <a:cubicBezTo>
                          <a:pt x="6135375" y="-40762"/>
                          <a:pt x="6529010" y="24547"/>
                          <a:pt x="6808070" y="0"/>
                        </a:cubicBezTo>
                        <a:cubicBezTo>
                          <a:pt x="7087130" y="-24547"/>
                          <a:pt x="6970373" y="626"/>
                          <a:pt x="7064192" y="0"/>
                        </a:cubicBezTo>
                        <a:cubicBezTo>
                          <a:pt x="7158011" y="-626"/>
                          <a:pt x="7249391" y="11002"/>
                          <a:pt x="7433483" y="0"/>
                        </a:cubicBezTo>
                        <a:cubicBezTo>
                          <a:pt x="7617575" y="-11002"/>
                          <a:pt x="7657012" y="18622"/>
                          <a:pt x="7802775" y="0"/>
                        </a:cubicBezTo>
                        <a:cubicBezTo>
                          <a:pt x="7948538" y="-18622"/>
                          <a:pt x="8182187" y="15573"/>
                          <a:pt x="8285237" y="0"/>
                        </a:cubicBezTo>
                        <a:cubicBezTo>
                          <a:pt x="8388287" y="-15573"/>
                          <a:pt x="8636891" y="21874"/>
                          <a:pt x="8767698" y="0"/>
                        </a:cubicBezTo>
                        <a:cubicBezTo>
                          <a:pt x="8898505" y="-21874"/>
                          <a:pt x="9141002" y="43223"/>
                          <a:pt x="9250160" y="0"/>
                        </a:cubicBezTo>
                        <a:cubicBezTo>
                          <a:pt x="9359318" y="-43223"/>
                          <a:pt x="9519553" y="38552"/>
                          <a:pt x="9732622" y="0"/>
                        </a:cubicBezTo>
                        <a:cubicBezTo>
                          <a:pt x="9945691" y="-38552"/>
                          <a:pt x="9989985" y="28345"/>
                          <a:pt x="10101913" y="0"/>
                        </a:cubicBezTo>
                        <a:cubicBezTo>
                          <a:pt x="10213841" y="-28345"/>
                          <a:pt x="10237192" y="23880"/>
                          <a:pt x="10358035" y="0"/>
                        </a:cubicBezTo>
                        <a:cubicBezTo>
                          <a:pt x="10478878" y="-23880"/>
                          <a:pt x="10967329" y="14796"/>
                          <a:pt x="11317002" y="0"/>
                        </a:cubicBezTo>
                        <a:cubicBezTo>
                          <a:pt x="11352424" y="135055"/>
                          <a:pt x="11287577" y="271285"/>
                          <a:pt x="11317002" y="432355"/>
                        </a:cubicBezTo>
                        <a:cubicBezTo>
                          <a:pt x="11019215" y="461063"/>
                          <a:pt x="10693137" y="426423"/>
                          <a:pt x="10495030" y="432355"/>
                        </a:cubicBezTo>
                        <a:cubicBezTo>
                          <a:pt x="10296923" y="438287"/>
                          <a:pt x="9954132" y="431005"/>
                          <a:pt x="9673059" y="432355"/>
                        </a:cubicBezTo>
                        <a:cubicBezTo>
                          <a:pt x="9391986" y="433705"/>
                          <a:pt x="9124464" y="361223"/>
                          <a:pt x="8964257" y="432355"/>
                        </a:cubicBezTo>
                        <a:cubicBezTo>
                          <a:pt x="8804050" y="503487"/>
                          <a:pt x="8696135" y="406860"/>
                          <a:pt x="8594965" y="432355"/>
                        </a:cubicBezTo>
                        <a:cubicBezTo>
                          <a:pt x="8493795" y="457850"/>
                          <a:pt x="8330688" y="401876"/>
                          <a:pt x="8225674" y="432355"/>
                        </a:cubicBezTo>
                        <a:cubicBezTo>
                          <a:pt x="8120660" y="462834"/>
                          <a:pt x="7983493" y="405952"/>
                          <a:pt x="7856382" y="432355"/>
                        </a:cubicBezTo>
                        <a:cubicBezTo>
                          <a:pt x="7729271" y="458758"/>
                          <a:pt x="7606807" y="399965"/>
                          <a:pt x="7487090" y="432355"/>
                        </a:cubicBezTo>
                        <a:cubicBezTo>
                          <a:pt x="7367373" y="464745"/>
                          <a:pt x="7349925" y="414051"/>
                          <a:pt x="7230969" y="432355"/>
                        </a:cubicBezTo>
                        <a:cubicBezTo>
                          <a:pt x="7112013" y="450659"/>
                          <a:pt x="6706304" y="371757"/>
                          <a:pt x="6522167" y="432355"/>
                        </a:cubicBezTo>
                        <a:cubicBezTo>
                          <a:pt x="6338030" y="492953"/>
                          <a:pt x="6028203" y="354811"/>
                          <a:pt x="5813365" y="432355"/>
                        </a:cubicBezTo>
                        <a:cubicBezTo>
                          <a:pt x="5598527" y="509899"/>
                          <a:pt x="5568368" y="425947"/>
                          <a:pt x="5330904" y="432355"/>
                        </a:cubicBezTo>
                        <a:cubicBezTo>
                          <a:pt x="5093440" y="438763"/>
                          <a:pt x="5175798" y="409614"/>
                          <a:pt x="5074782" y="432355"/>
                        </a:cubicBezTo>
                        <a:cubicBezTo>
                          <a:pt x="4973766" y="455096"/>
                          <a:pt x="4523793" y="353430"/>
                          <a:pt x="4365980" y="432355"/>
                        </a:cubicBezTo>
                        <a:cubicBezTo>
                          <a:pt x="4208167" y="511280"/>
                          <a:pt x="3914857" y="398028"/>
                          <a:pt x="3770349" y="432355"/>
                        </a:cubicBezTo>
                        <a:cubicBezTo>
                          <a:pt x="3625841" y="466682"/>
                          <a:pt x="3275546" y="382488"/>
                          <a:pt x="3061547" y="432355"/>
                        </a:cubicBezTo>
                        <a:cubicBezTo>
                          <a:pt x="2847548" y="482222"/>
                          <a:pt x="2875638" y="403788"/>
                          <a:pt x="2805425" y="432355"/>
                        </a:cubicBezTo>
                        <a:cubicBezTo>
                          <a:pt x="2735212" y="460922"/>
                          <a:pt x="2403359" y="377889"/>
                          <a:pt x="2096624" y="432355"/>
                        </a:cubicBezTo>
                        <a:cubicBezTo>
                          <a:pt x="1789889" y="486821"/>
                          <a:pt x="1496724" y="424578"/>
                          <a:pt x="1274652" y="432355"/>
                        </a:cubicBezTo>
                        <a:cubicBezTo>
                          <a:pt x="1052580" y="440132"/>
                          <a:pt x="1021878" y="417127"/>
                          <a:pt x="792190" y="432355"/>
                        </a:cubicBezTo>
                        <a:cubicBezTo>
                          <a:pt x="562502" y="447583"/>
                          <a:pt x="159970" y="404142"/>
                          <a:pt x="0" y="432355"/>
                        </a:cubicBezTo>
                        <a:cubicBezTo>
                          <a:pt x="-36360" y="302119"/>
                          <a:pt x="36201" y="177211"/>
                          <a:pt x="0" y="0"/>
                        </a:cubicBezTo>
                        <a:close/>
                      </a:path>
                    </a:pathLst>
                  </a:custGeom>
                  <ask:type>
                    <ask:lineSketchNone/>
                  </ask:type>
                </ask:lineSketchStyleProps>
              </a:ext>
            </a:extLst>
          </a:ln>
        </p:spPr>
        <p:txBody>
          <a:bodyPr vert="horz" lIns="91440" tIns="45720" rIns="91440" bIns="45720" rtlCol="0" anchor="t">
            <a:noAutofit/>
          </a:bodyPr>
          <a:lstStyle/>
          <a:p>
            <a:pPr algn="ctr"/>
            <a:r>
              <a:rPr lang="en-GB" sz="1100" dirty="0"/>
              <a:t>What are the impacts?</a:t>
            </a:r>
            <a:r>
              <a:rPr lang="en-GB" sz="1100" b="0" dirty="0"/>
              <a:t> </a:t>
            </a:r>
          </a:p>
          <a:p>
            <a:r>
              <a:rPr lang="en-GB" sz="1100" b="0" dirty="0"/>
              <a:t>Aside from the financial costs, cyber breaches in the health sector lead to significant reputational damage for the company, its supply chain, and the health system as a whole</a:t>
            </a:r>
          </a:p>
        </p:txBody>
      </p:sp>
      <p:sp>
        <p:nvSpPr>
          <p:cNvPr id="4" name="TextBox 3">
            <a:extLst>
              <a:ext uri="{FF2B5EF4-FFF2-40B4-BE49-F238E27FC236}">
                <a16:creationId xmlns:a16="http://schemas.microsoft.com/office/drawing/2014/main" id="{2DCFDE02-2CD4-41AE-B114-D07F655ED352}"/>
              </a:ext>
            </a:extLst>
          </p:cNvPr>
          <p:cNvSpPr txBox="1"/>
          <p:nvPr/>
        </p:nvSpPr>
        <p:spPr>
          <a:xfrm>
            <a:off x="9795569" y="1915278"/>
            <a:ext cx="2026834" cy="938719"/>
          </a:xfrm>
          <a:custGeom>
            <a:avLst/>
            <a:gdLst>
              <a:gd name="connsiteX0" fmla="*/ 0 w 2026834"/>
              <a:gd name="connsiteY0" fmla="*/ 0 h 938719"/>
              <a:gd name="connsiteX1" fmla="*/ 486440 w 2026834"/>
              <a:gd name="connsiteY1" fmla="*/ 0 h 938719"/>
              <a:gd name="connsiteX2" fmla="*/ 952612 w 2026834"/>
              <a:gd name="connsiteY2" fmla="*/ 0 h 938719"/>
              <a:gd name="connsiteX3" fmla="*/ 1439052 w 2026834"/>
              <a:gd name="connsiteY3" fmla="*/ 0 h 938719"/>
              <a:gd name="connsiteX4" fmla="*/ 2026834 w 2026834"/>
              <a:gd name="connsiteY4" fmla="*/ 0 h 938719"/>
              <a:gd name="connsiteX5" fmla="*/ 2026834 w 2026834"/>
              <a:gd name="connsiteY5" fmla="*/ 441198 h 938719"/>
              <a:gd name="connsiteX6" fmla="*/ 2026834 w 2026834"/>
              <a:gd name="connsiteY6" fmla="*/ 938719 h 938719"/>
              <a:gd name="connsiteX7" fmla="*/ 1540394 w 2026834"/>
              <a:gd name="connsiteY7" fmla="*/ 938719 h 938719"/>
              <a:gd name="connsiteX8" fmla="*/ 1033685 w 2026834"/>
              <a:gd name="connsiteY8" fmla="*/ 938719 h 938719"/>
              <a:gd name="connsiteX9" fmla="*/ 567514 w 2026834"/>
              <a:gd name="connsiteY9" fmla="*/ 938719 h 938719"/>
              <a:gd name="connsiteX10" fmla="*/ 0 w 2026834"/>
              <a:gd name="connsiteY10" fmla="*/ 938719 h 938719"/>
              <a:gd name="connsiteX11" fmla="*/ 0 w 2026834"/>
              <a:gd name="connsiteY11" fmla="*/ 450585 h 938719"/>
              <a:gd name="connsiteX12" fmla="*/ 0 w 2026834"/>
              <a:gd name="connsiteY12" fmla="*/ 0 h 938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26834" h="938719" extrusionOk="0">
                <a:moveTo>
                  <a:pt x="0" y="0"/>
                </a:moveTo>
                <a:cubicBezTo>
                  <a:pt x="129771" y="-19397"/>
                  <a:pt x="366395" y="26169"/>
                  <a:pt x="486440" y="0"/>
                </a:cubicBezTo>
                <a:cubicBezTo>
                  <a:pt x="606485" y="-26169"/>
                  <a:pt x="847172" y="47947"/>
                  <a:pt x="952612" y="0"/>
                </a:cubicBezTo>
                <a:cubicBezTo>
                  <a:pt x="1058052" y="-47947"/>
                  <a:pt x="1298050" y="49062"/>
                  <a:pt x="1439052" y="0"/>
                </a:cubicBezTo>
                <a:cubicBezTo>
                  <a:pt x="1580054" y="-49062"/>
                  <a:pt x="1870315" y="10261"/>
                  <a:pt x="2026834" y="0"/>
                </a:cubicBezTo>
                <a:cubicBezTo>
                  <a:pt x="2029817" y="163982"/>
                  <a:pt x="2006579" y="238673"/>
                  <a:pt x="2026834" y="441198"/>
                </a:cubicBezTo>
                <a:cubicBezTo>
                  <a:pt x="2047089" y="643723"/>
                  <a:pt x="2008703" y="833538"/>
                  <a:pt x="2026834" y="938719"/>
                </a:cubicBezTo>
                <a:cubicBezTo>
                  <a:pt x="1791546" y="948873"/>
                  <a:pt x="1741246" y="934283"/>
                  <a:pt x="1540394" y="938719"/>
                </a:cubicBezTo>
                <a:cubicBezTo>
                  <a:pt x="1339542" y="943155"/>
                  <a:pt x="1192331" y="897267"/>
                  <a:pt x="1033685" y="938719"/>
                </a:cubicBezTo>
                <a:cubicBezTo>
                  <a:pt x="875039" y="980171"/>
                  <a:pt x="793484" y="910168"/>
                  <a:pt x="567514" y="938719"/>
                </a:cubicBezTo>
                <a:cubicBezTo>
                  <a:pt x="341544" y="967270"/>
                  <a:pt x="129455" y="927968"/>
                  <a:pt x="0" y="938719"/>
                </a:cubicBezTo>
                <a:cubicBezTo>
                  <a:pt x="-18857" y="805035"/>
                  <a:pt x="35602" y="619575"/>
                  <a:pt x="0" y="450585"/>
                </a:cubicBezTo>
                <a:cubicBezTo>
                  <a:pt x="-35602" y="281595"/>
                  <a:pt x="36091" y="165241"/>
                  <a:pt x="0" y="0"/>
                </a:cubicBezTo>
                <a:close/>
              </a:path>
            </a:pathLst>
          </a:custGeom>
          <a:noFill/>
          <a:ln>
            <a:solidFill>
              <a:schemeClr val="tx1"/>
            </a:solidFill>
            <a:extLst>
              <a:ext uri="{C807C97D-BFC1-408E-A445-0C87EB9F89A2}">
                <ask:lineSketchStyleProps xmlns:ask="http://schemas.microsoft.com/office/drawing/2018/sketchyshapes" sd="772838614">
                  <a:prstGeom prst="rect">
                    <a:avLst/>
                  </a:prstGeom>
                  <ask:type>
                    <ask:lineSketchScribble/>
                  </ask:type>
                </ask:lineSketchStyleProps>
              </a:ext>
            </a:extLst>
          </a:ln>
        </p:spPr>
        <p:txBody>
          <a:bodyPr wrap="square" rtlCol="0">
            <a:spAutoFit/>
          </a:bodyPr>
          <a:lstStyle/>
          <a:p>
            <a:pPr algn="ctr"/>
            <a:r>
              <a:rPr lang="en-GB" sz="1100" dirty="0"/>
              <a:t>Digitisation and automation has become more widespread, especially given the pandemic and labour shortages</a:t>
            </a:r>
          </a:p>
        </p:txBody>
      </p:sp>
      <p:sp>
        <p:nvSpPr>
          <p:cNvPr id="16" name="TextBox 15">
            <a:extLst>
              <a:ext uri="{FF2B5EF4-FFF2-40B4-BE49-F238E27FC236}">
                <a16:creationId xmlns:a16="http://schemas.microsoft.com/office/drawing/2014/main" id="{253DBC2A-2F73-460E-9A37-59E8B608720E}"/>
              </a:ext>
            </a:extLst>
          </p:cNvPr>
          <p:cNvSpPr txBox="1"/>
          <p:nvPr/>
        </p:nvSpPr>
        <p:spPr>
          <a:xfrm>
            <a:off x="9813428" y="4556074"/>
            <a:ext cx="1990644" cy="600164"/>
          </a:xfrm>
          <a:custGeom>
            <a:avLst/>
            <a:gdLst>
              <a:gd name="connsiteX0" fmla="*/ 0 w 1990644"/>
              <a:gd name="connsiteY0" fmla="*/ 0 h 600164"/>
              <a:gd name="connsiteX1" fmla="*/ 437942 w 1990644"/>
              <a:gd name="connsiteY1" fmla="*/ 0 h 600164"/>
              <a:gd name="connsiteX2" fmla="*/ 975416 w 1990644"/>
              <a:gd name="connsiteY2" fmla="*/ 0 h 600164"/>
              <a:gd name="connsiteX3" fmla="*/ 1433264 w 1990644"/>
              <a:gd name="connsiteY3" fmla="*/ 0 h 600164"/>
              <a:gd name="connsiteX4" fmla="*/ 1990644 w 1990644"/>
              <a:gd name="connsiteY4" fmla="*/ 0 h 600164"/>
              <a:gd name="connsiteX5" fmla="*/ 1990644 w 1990644"/>
              <a:gd name="connsiteY5" fmla="*/ 300082 h 600164"/>
              <a:gd name="connsiteX6" fmla="*/ 1990644 w 1990644"/>
              <a:gd name="connsiteY6" fmla="*/ 600164 h 600164"/>
              <a:gd name="connsiteX7" fmla="*/ 1473077 w 1990644"/>
              <a:gd name="connsiteY7" fmla="*/ 600164 h 600164"/>
              <a:gd name="connsiteX8" fmla="*/ 1035135 w 1990644"/>
              <a:gd name="connsiteY8" fmla="*/ 600164 h 600164"/>
              <a:gd name="connsiteX9" fmla="*/ 557380 w 1990644"/>
              <a:gd name="connsiteY9" fmla="*/ 600164 h 600164"/>
              <a:gd name="connsiteX10" fmla="*/ 0 w 1990644"/>
              <a:gd name="connsiteY10" fmla="*/ 600164 h 600164"/>
              <a:gd name="connsiteX11" fmla="*/ 0 w 1990644"/>
              <a:gd name="connsiteY11" fmla="*/ 318087 h 600164"/>
              <a:gd name="connsiteX12" fmla="*/ 0 w 1990644"/>
              <a:gd name="connsiteY12" fmla="*/ 0 h 600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0644" h="600164" extrusionOk="0">
                <a:moveTo>
                  <a:pt x="0" y="0"/>
                </a:moveTo>
                <a:cubicBezTo>
                  <a:pt x="110106" y="-24783"/>
                  <a:pt x="226515" y="39033"/>
                  <a:pt x="437942" y="0"/>
                </a:cubicBezTo>
                <a:cubicBezTo>
                  <a:pt x="649369" y="-39033"/>
                  <a:pt x="723260" y="20767"/>
                  <a:pt x="975416" y="0"/>
                </a:cubicBezTo>
                <a:cubicBezTo>
                  <a:pt x="1227572" y="-20767"/>
                  <a:pt x="1304302" y="895"/>
                  <a:pt x="1433264" y="0"/>
                </a:cubicBezTo>
                <a:cubicBezTo>
                  <a:pt x="1562226" y="-895"/>
                  <a:pt x="1846068" y="10630"/>
                  <a:pt x="1990644" y="0"/>
                </a:cubicBezTo>
                <a:cubicBezTo>
                  <a:pt x="2007026" y="65704"/>
                  <a:pt x="1956711" y="227943"/>
                  <a:pt x="1990644" y="300082"/>
                </a:cubicBezTo>
                <a:cubicBezTo>
                  <a:pt x="2024577" y="372221"/>
                  <a:pt x="1976655" y="468078"/>
                  <a:pt x="1990644" y="600164"/>
                </a:cubicBezTo>
                <a:cubicBezTo>
                  <a:pt x="1866147" y="652922"/>
                  <a:pt x="1589573" y="562389"/>
                  <a:pt x="1473077" y="600164"/>
                </a:cubicBezTo>
                <a:cubicBezTo>
                  <a:pt x="1356581" y="637939"/>
                  <a:pt x="1182189" y="572815"/>
                  <a:pt x="1035135" y="600164"/>
                </a:cubicBezTo>
                <a:cubicBezTo>
                  <a:pt x="888081" y="627513"/>
                  <a:pt x="658959" y="582204"/>
                  <a:pt x="557380" y="600164"/>
                </a:cubicBezTo>
                <a:cubicBezTo>
                  <a:pt x="455802" y="618124"/>
                  <a:pt x="150665" y="555524"/>
                  <a:pt x="0" y="600164"/>
                </a:cubicBezTo>
                <a:cubicBezTo>
                  <a:pt x="-29855" y="509761"/>
                  <a:pt x="9862" y="436356"/>
                  <a:pt x="0" y="318087"/>
                </a:cubicBezTo>
                <a:cubicBezTo>
                  <a:pt x="-9862" y="199818"/>
                  <a:pt x="9231" y="149482"/>
                  <a:pt x="0" y="0"/>
                </a:cubicBezTo>
                <a:close/>
              </a:path>
            </a:pathLst>
          </a:custGeom>
          <a:noFill/>
          <a:ln>
            <a:solidFill>
              <a:schemeClr val="tx1"/>
            </a:solidFill>
            <a:extLst>
              <a:ext uri="{C807C97D-BFC1-408E-A445-0C87EB9F89A2}">
                <ask:lineSketchStyleProps xmlns:ask="http://schemas.microsoft.com/office/drawing/2018/sketchyshapes" sd="2815936131">
                  <a:prstGeom prst="rect">
                    <a:avLst/>
                  </a:prstGeom>
                  <ask:type>
                    <ask:lineSketchScribble/>
                  </ask:type>
                </ask:lineSketchStyleProps>
              </a:ext>
            </a:extLst>
          </a:ln>
        </p:spPr>
        <p:txBody>
          <a:bodyPr wrap="square" rtlCol="0">
            <a:spAutoFit/>
          </a:bodyPr>
          <a:lstStyle/>
          <a:p>
            <a:pPr algn="ctr"/>
            <a:r>
              <a:rPr lang="en-GB" sz="1100" dirty="0"/>
              <a:t>This weakens cyber security assurance as there is less visibility of the supply chain</a:t>
            </a:r>
          </a:p>
        </p:txBody>
      </p:sp>
      <p:sp>
        <p:nvSpPr>
          <p:cNvPr id="17" name="TextBox 16">
            <a:extLst>
              <a:ext uri="{FF2B5EF4-FFF2-40B4-BE49-F238E27FC236}">
                <a16:creationId xmlns:a16="http://schemas.microsoft.com/office/drawing/2014/main" id="{8DB43FC9-A41F-468D-847D-14FDFA74ABCE}"/>
              </a:ext>
            </a:extLst>
          </p:cNvPr>
          <p:cNvSpPr txBox="1"/>
          <p:nvPr/>
        </p:nvSpPr>
        <p:spPr>
          <a:xfrm>
            <a:off x="9795333" y="5567071"/>
            <a:ext cx="2026834" cy="600164"/>
          </a:xfrm>
          <a:custGeom>
            <a:avLst/>
            <a:gdLst>
              <a:gd name="connsiteX0" fmla="*/ 0 w 2026834"/>
              <a:gd name="connsiteY0" fmla="*/ 0 h 600164"/>
              <a:gd name="connsiteX1" fmla="*/ 486440 w 2026834"/>
              <a:gd name="connsiteY1" fmla="*/ 0 h 600164"/>
              <a:gd name="connsiteX2" fmla="*/ 1033685 w 2026834"/>
              <a:gd name="connsiteY2" fmla="*/ 0 h 600164"/>
              <a:gd name="connsiteX3" fmla="*/ 1580931 w 2026834"/>
              <a:gd name="connsiteY3" fmla="*/ 0 h 600164"/>
              <a:gd name="connsiteX4" fmla="*/ 2026834 w 2026834"/>
              <a:gd name="connsiteY4" fmla="*/ 0 h 600164"/>
              <a:gd name="connsiteX5" fmla="*/ 2026834 w 2026834"/>
              <a:gd name="connsiteY5" fmla="*/ 288079 h 600164"/>
              <a:gd name="connsiteX6" fmla="*/ 2026834 w 2026834"/>
              <a:gd name="connsiteY6" fmla="*/ 600164 h 600164"/>
              <a:gd name="connsiteX7" fmla="*/ 1540394 w 2026834"/>
              <a:gd name="connsiteY7" fmla="*/ 600164 h 600164"/>
              <a:gd name="connsiteX8" fmla="*/ 993149 w 2026834"/>
              <a:gd name="connsiteY8" fmla="*/ 600164 h 600164"/>
              <a:gd name="connsiteX9" fmla="*/ 445903 w 2026834"/>
              <a:gd name="connsiteY9" fmla="*/ 600164 h 600164"/>
              <a:gd name="connsiteX10" fmla="*/ 0 w 2026834"/>
              <a:gd name="connsiteY10" fmla="*/ 600164 h 600164"/>
              <a:gd name="connsiteX11" fmla="*/ 0 w 2026834"/>
              <a:gd name="connsiteY11" fmla="*/ 312085 h 600164"/>
              <a:gd name="connsiteX12" fmla="*/ 0 w 2026834"/>
              <a:gd name="connsiteY12" fmla="*/ 0 h 600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26834" h="600164" extrusionOk="0">
                <a:moveTo>
                  <a:pt x="0" y="0"/>
                </a:moveTo>
                <a:cubicBezTo>
                  <a:pt x="215074" y="-19224"/>
                  <a:pt x="329291" y="55145"/>
                  <a:pt x="486440" y="0"/>
                </a:cubicBezTo>
                <a:cubicBezTo>
                  <a:pt x="643589" y="-55145"/>
                  <a:pt x="907897" y="49599"/>
                  <a:pt x="1033685" y="0"/>
                </a:cubicBezTo>
                <a:cubicBezTo>
                  <a:pt x="1159474" y="-49599"/>
                  <a:pt x="1400468" y="42034"/>
                  <a:pt x="1580931" y="0"/>
                </a:cubicBezTo>
                <a:cubicBezTo>
                  <a:pt x="1761394" y="-42034"/>
                  <a:pt x="1910248" y="24790"/>
                  <a:pt x="2026834" y="0"/>
                </a:cubicBezTo>
                <a:cubicBezTo>
                  <a:pt x="2059168" y="70826"/>
                  <a:pt x="1997498" y="205880"/>
                  <a:pt x="2026834" y="288079"/>
                </a:cubicBezTo>
                <a:cubicBezTo>
                  <a:pt x="2056170" y="370278"/>
                  <a:pt x="2015290" y="450513"/>
                  <a:pt x="2026834" y="600164"/>
                </a:cubicBezTo>
                <a:cubicBezTo>
                  <a:pt x="1794105" y="610289"/>
                  <a:pt x="1721896" y="549841"/>
                  <a:pt x="1540394" y="600164"/>
                </a:cubicBezTo>
                <a:cubicBezTo>
                  <a:pt x="1358892" y="650487"/>
                  <a:pt x="1199900" y="555431"/>
                  <a:pt x="993149" y="600164"/>
                </a:cubicBezTo>
                <a:cubicBezTo>
                  <a:pt x="786398" y="644897"/>
                  <a:pt x="620067" y="566897"/>
                  <a:pt x="445903" y="600164"/>
                </a:cubicBezTo>
                <a:cubicBezTo>
                  <a:pt x="271739" y="633431"/>
                  <a:pt x="173892" y="596547"/>
                  <a:pt x="0" y="600164"/>
                </a:cubicBezTo>
                <a:cubicBezTo>
                  <a:pt x="-17439" y="499609"/>
                  <a:pt x="32084" y="427621"/>
                  <a:pt x="0" y="312085"/>
                </a:cubicBezTo>
                <a:cubicBezTo>
                  <a:pt x="-32084" y="196549"/>
                  <a:pt x="2485" y="135142"/>
                  <a:pt x="0" y="0"/>
                </a:cubicBezTo>
                <a:close/>
              </a:path>
            </a:pathLst>
          </a:custGeom>
          <a:noFill/>
          <a:ln>
            <a:solidFill>
              <a:schemeClr val="tx1"/>
            </a:solidFill>
            <a:extLst>
              <a:ext uri="{C807C97D-BFC1-408E-A445-0C87EB9F89A2}">
                <ask:lineSketchStyleProps xmlns:ask="http://schemas.microsoft.com/office/drawing/2018/sketchyshapes" sd="1218447764">
                  <a:prstGeom prst="rect">
                    <a:avLst/>
                  </a:prstGeom>
                  <ask:type>
                    <ask:lineSketchScribble/>
                  </ask:type>
                </ask:lineSketchStyleProps>
              </a:ext>
            </a:extLst>
          </a:ln>
        </p:spPr>
        <p:txBody>
          <a:bodyPr wrap="square" rtlCol="0">
            <a:spAutoFit/>
          </a:bodyPr>
          <a:lstStyle/>
          <a:p>
            <a:pPr algn="ctr"/>
            <a:r>
              <a:rPr lang="en-GB" sz="1100" dirty="0"/>
              <a:t>Cyber crime is more susceptible across the entire supply chain</a:t>
            </a:r>
          </a:p>
        </p:txBody>
      </p:sp>
      <p:sp>
        <p:nvSpPr>
          <p:cNvPr id="18" name="TextBox 17">
            <a:extLst>
              <a:ext uri="{FF2B5EF4-FFF2-40B4-BE49-F238E27FC236}">
                <a16:creationId xmlns:a16="http://schemas.microsoft.com/office/drawing/2014/main" id="{93F2420D-A173-4D7C-BC9D-B2DFD6574F8B}"/>
              </a:ext>
            </a:extLst>
          </p:cNvPr>
          <p:cNvSpPr txBox="1"/>
          <p:nvPr/>
        </p:nvSpPr>
        <p:spPr>
          <a:xfrm>
            <a:off x="9786402" y="3194556"/>
            <a:ext cx="2026834" cy="938719"/>
          </a:xfrm>
          <a:custGeom>
            <a:avLst/>
            <a:gdLst>
              <a:gd name="connsiteX0" fmla="*/ 0 w 2026834"/>
              <a:gd name="connsiteY0" fmla="*/ 0 h 938719"/>
              <a:gd name="connsiteX1" fmla="*/ 445903 w 2026834"/>
              <a:gd name="connsiteY1" fmla="*/ 0 h 938719"/>
              <a:gd name="connsiteX2" fmla="*/ 912075 w 2026834"/>
              <a:gd name="connsiteY2" fmla="*/ 0 h 938719"/>
              <a:gd name="connsiteX3" fmla="*/ 1459320 w 2026834"/>
              <a:gd name="connsiteY3" fmla="*/ 0 h 938719"/>
              <a:gd name="connsiteX4" fmla="*/ 2026834 w 2026834"/>
              <a:gd name="connsiteY4" fmla="*/ 0 h 938719"/>
              <a:gd name="connsiteX5" fmla="*/ 2026834 w 2026834"/>
              <a:gd name="connsiteY5" fmla="*/ 450585 h 938719"/>
              <a:gd name="connsiteX6" fmla="*/ 2026834 w 2026834"/>
              <a:gd name="connsiteY6" fmla="*/ 938719 h 938719"/>
              <a:gd name="connsiteX7" fmla="*/ 1520126 w 2026834"/>
              <a:gd name="connsiteY7" fmla="*/ 938719 h 938719"/>
              <a:gd name="connsiteX8" fmla="*/ 1074222 w 2026834"/>
              <a:gd name="connsiteY8" fmla="*/ 938719 h 938719"/>
              <a:gd name="connsiteX9" fmla="*/ 567514 w 2026834"/>
              <a:gd name="connsiteY9" fmla="*/ 938719 h 938719"/>
              <a:gd name="connsiteX10" fmla="*/ 0 w 2026834"/>
              <a:gd name="connsiteY10" fmla="*/ 938719 h 938719"/>
              <a:gd name="connsiteX11" fmla="*/ 0 w 2026834"/>
              <a:gd name="connsiteY11" fmla="*/ 450585 h 938719"/>
              <a:gd name="connsiteX12" fmla="*/ 0 w 2026834"/>
              <a:gd name="connsiteY12" fmla="*/ 0 h 938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26834" h="938719" extrusionOk="0">
                <a:moveTo>
                  <a:pt x="0" y="0"/>
                </a:moveTo>
                <a:cubicBezTo>
                  <a:pt x="185420" y="-20073"/>
                  <a:pt x="248713" y="9319"/>
                  <a:pt x="445903" y="0"/>
                </a:cubicBezTo>
                <a:cubicBezTo>
                  <a:pt x="643093" y="-9319"/>
                  <a:pt x="730502" y="27508"/>
                  <a:pt x="912075" y="0"/>
                </a:cubicBezTo>
                <a:cubicBezTo>
                  <a:pt x="1093648" y="-27508"/>
                  <a:pt x="1186336" y="60384"/>
                  <a:pt x="1459320" y="0"/>
                </a:cubicBezTo>
                <a:cubicBezTo>
                  <a:pt x="1732304" y="-60384"/>
                  <a:pt x="1746481" y="58786"/>
                  <a:pt x="2026834" y="0"/>
                </a:cubicBezTo>
                <a:cubicBezTo>
                  <a:pt x="2054884" y="128620"/>
                  <a:pt x="1974920" y="290546"/>
                  <a:pt x="2026834" y="450585"/>
                </a:cubicBezTo>
                <a:cubicBezTo>
                  <a:pt x="2078748" y="610625"/>
                  <a:pt x="1983629" y="834761"/>
                  <a:pt x="2026834" y="938719"/>
                </a:cubicBezTo>
                <a:cubicBezTo>
                  <a:pt x="1908080" y="972804"/>
                  <a:pt x="1731862" y="897242"/>
                  <a:pt x="1520126" y="938719"/>
                </a:cubicBezTo>
                <a:cubicBezTo>
                  <a:pt x="1308390" y="980196"/>
                  <a:pt x="1259250" y="936980"/>
                  <a:pt x="1074222" y="938719"/>
                </a:cubicBezTo>
                <a:cubicBezTo>
                  <a:pt x="889194" y="940458"/>
                  <a:pt x="764574" y="887372"/>
                  <a:pt x="567514" y="938719"/>
                </a:cubicBezTo>
                <a:cubicBezTo>
                  <a:pt x="370454" y="990066"/>
                  <a:pt x="209806" y="927703"/>
                  <a:pt x="0" y="938719"/>
                </a:cubicBezTo>
                <a:cubicBezTo>
                  <a:pt x="-9647" y="718506"/>
                  <a:pt x="42637" y="644274"/>
                  <a:pt x="0" y="450585"/>
                </a:cubicBezTo>
                <a:cubicBezTo>
                  <a:pt x="-42637" y="256896"/>
                  <a:pt x="47381" y="161835"/>
                  <a:pt x="0" y="0"/>
                </a:cubicBezTo>
                <a:close/>
              </a:path>
            </a:pathLst>
          </a:custGeom>
          <a:noFill/>
          <a:ln>
            <a:solidFill>
              <a:schemeClr val="tx1"/>
            </a:solidFill>
            <a:extLst>
              <a:ext uri="{C807C97D-BFC1-408E-A445-0C87EB9F89A2}">
                <ask:lineSketchStyleProps xmlns:ask="http://schemas.microsoft.com/office/drawing/2018/sketchyshapes" sd="1645314886">
                  <a:prstGeom prst="rect">
                    <a:avLst/>
                  </a:prstGeom>
                  <ask:type>
                    <ask:lineSketchScribble/>
                  </ask:type>
                </ask:lineSketchStyleProps>
              </a:ext>
            </a:extLst>
          </a:ln>
        </p:spPr>
        <p:txBody>
          <a:bodyPr wrap="square" rtlCol="0">
            <a:spAutoFit/>
          </a:bodyPr>
          <a:lstStyle/>
          <a:p>
            <a:pPr algn="ctr"/>
            <a:r>
              <a:rPr lang="en-GB" sz="1100" dirty="0"/>
              <a:t>Companies are increasingly contracting out technological solutions to retain an online presence and/or using automation</a:t>
            </a:r>
          </a:p>
        </p:txBody>
      </p:sp>
      <p:sp>
        <p:nvSpPr>
          <p:cNvPr id="26" name="Content Placeholder 2">
            <a:extLst>
              <a:ext uri="{FF2B5EF4-FFF2-40B4-BE49-F238E27FC236}">
                <a16:creationId xmlns:a16="http://schemas.microsoft.com/office/drawing/2014/main" id="{8E1013BA-E3F0-42CF-A80D-31C1B59B048D}"/>
              </a:ext>
            </a:extLst>
          </p:cNvPr>
          <p:cNvSpPr txBox="1">
            <a:spLocks/>
          </p:cNvSpPr>
          <p:nvPr/>
        </p:nvSpPr>
        <p:spPr>
          <a:xfrm>
            <a:off x="3433994" y="1090646"/>
            <a:ext cx="2908380" cy="1293991"/>
          </a:xfrm>
          <a:prstGeom prst="rect">
            <a:avLst/>
          </a:prstGeom>
          <a:solidFill>
            <a:schemeClr val="bg2"/>
          </a:solidFill>
          <a:ln w="12700">
            <a:solidFill>
              <a:schemeClr val="tx1"/>
            </a:solidFill>
            <a:prstDash val="dash"/>
            <a:extLst>
              <a:ext uri="{C807C97D-BFC1-408E-A445-0C87EB9F89A2}">
                <ask:lineSketchStyleProps xmlns:ask="http://schemas.microsoft.com/office/drawing/2018/sketchyshapes" sd="3891100832">
                  <a:custGeom>
                    <a:avLst/>
                    <a:gdLst>
                      <a:gd name="connsiteX0" fmla="*/ 0 w 11396526"/>
                      <a:gd name="connsiteY0" fmla="*/ 0 h 432355"/>
                      <a:gd name="connsiteX1" fmla="*/ 599817 w 11396526"/>
                      <a:gd name="connsiteY1" fmla="*/ 0 h 432355"/>
                      <a:gd name="connsiteX2" fmla="*/ 1085669 w 11396526"/>
                      <a:gd name="connsiteY2" fmla="*/ 0 h 432355"/>
                      <a:gd name="connsiteX3" fmla="*/ 1913417 w 11396526"/>
                      <a:gd name="connsiteY3" fmla="*/ 0 h 432355"/>
                      <a:gd name="connsiteX4" fmla="*/ 2171338 w 11396526"/>
                      <a:gd name="connsiteY4" fmla="*/ 0 h 432355"/>
                      <a:gd name="connsiteX5" fmla="*/ 2657190 w 11396526"/>
                      <a:gd name="connsiteY5" fmla="*/ 0 h 432355"/>
                      <a:gd name="connsiteX6" fmla="*/ 3484938 w 11396526"/>
                      <a:gd name="connsiteY6" fmla="*/ 0 h 432355"/>
                      <a:gd name="connsiteX7" fmla="*/ 4198720 w 11396526"/>
                      <a:gd name="connsiteY7" fmla="*/ 0 h 432355"/>
                      <a:gd name="connsiteX8" fmla="*/ 5026468 w 11396526"/>
                      <a:gd name="connsiteY8" fmla="*/ 0 h 432355"/>
                      <a:gd name="connsiteX9" fmla="*/ 5854215 w 11396526"/>
                      <a:gd name="connsiteY9" fmla="*/ 0 h 432355"/>
                      <a:gd name="connsiteX10" fmla="*/ 6226102 w 11396526"/>
                      <a:gd name="connsiteY10" fmla="*/ 0 h 432355"/>
                      <a:gd name="connsiteX11" fmla="*/ 6825919 w 11396526"/>
                      <a:gd name="connsiteY11" fmla="*/ 0 h 432355"/>
                      <a:gd name="connsiteX12" fmla="*/ 7083841 w 11396526"/>
                      <a:gd name="connsiteY12" fmla="*/ 0 h 432355"/>
                      <a:gd name="connsiteX13" fmla="*/ 7911588 w 11396526"/>
                      <a:gd name="connsiteY13" fmla="*/ 0 h 432355"/>
                      <a:gd name="connsiteX14" fmla="*/ 8625371 w 11396526"/>
                      <a:gd name="connsiteY14" fmla="*/ 0 h 432355"/>
                      <a:gd name="connsiteX15" fmla="*/ 9111223 w 11396526"/>
                      <a:gd name="connsiteY15" fmla="*/ 0 h 432355"/>
                      <a:gd name="connsiteX16" fmla="*/ 9483109 w 11396526"/>
                      <a:gd name="connsiteY16" fmla="*/ 0 h 432355"/>
                      <a:gd name="connsiteX17" fmla="*/ 9741031 w 11396526"/>
                      <a:gd name="connsiteY17" fmla="*/ 0 h 432355"/>
                      <a:gd name="connsiteX18" fmla="*/ 9998952 w 11396526"/>
                      <a:gd name="connsiteY18" fmla="*/ 0 h 432355"/>
                      <a:gd name="connsiteX19" fmla="*/ 10598769 w 11396526"/>
                      <a:gd name="connsiteY19" fmla="*/ 0 h 432355"/>
                      <a:gd name="connsiteX20" fmla="*/ 11396526 w 11396526"/>
                      <a:gd name="connsiteY20" fmla="*/ 0 h 432355"/>
                      <a:gd name="connsiteX21" fmla="*/ 11396526 w 11396526"/>
                      <a:gd name="connsiteY21" fmla="*/ 432355 h 432355"/>
                      <a:gd name="connsiteX22" fmla="*/ 10682744 w 11396526"/>
                      <a:gd name="connsiteY22" fmla="*/ 432355 h 432355"/>
                      <a:gd name="connsiteX23" fmla="*/ 9854996 w 11396526"/>
                      <a:gd name="connsiteY23" fmla="*/ 432355 h 432355"/>
                      <a:gd name="connsiteX24" fmla="*/ 9141213 w 11396526"/>
                      <a:gd name="connsiteY24" fmla="*/ 432355 h 432355"/>
                      <a:gd name="connsiteX25" fmla="*/ 8427431 w 11396526"/>
                      <a:gd name="connsiteY25" fmla="*/ 432355 h 432355"/>
                      <a:gd name="connsiteX26" fmla="*/ 8055544 w 11396526"/>
                      <a:gd name="connsiteY26" fmla="*/ 432355 h 432355"/>
                      <a:gd name="connsiteX27" fmla="*/ 7227797 w 11396526"/>
                      <a:gd name="connsiteY27" fmla="*/ 432355 h 432355"/>
                      <a:gd name="connsiteX28" fmla="*/ 6855910 w 11396526"/>
                      <a:gd name="connsiteY28" fmla="*/ 432355 h 432355"/>
                      <a:gd name="connsiteX29" fmla="*/ 6142128 w 11396526"/>
                      <a:gd name="connsiteY29" fmla="*/ 432355 h 432355"/>
                      <a:gd name="connsiteX30" fmla="*/ 5770241 w 11396526"/>
                      <a:gd name="connsiteY30" fmla="*/ 432355 h 432355"/>
                      <a:gd name="connsiteX31" fmla="*/ 5398354 w 11396526"/>
                      <a:gd name="connsiteY31" fmla="*/ 432355 h 432355"/>
                      <a:gd name="connsiteX32" fmla="*/ 4798537 w 11396526"/>
                      <a:gd name="connsiteY32" fmla="*/ 432355 h 432355"/>
                      <a:gd name="connsiteX33" fmla="*/ 4426651 w 11396526"/>
                      <a:gd name="connsiteY33" fmla="*/ 432355 h 432355"/>
                      <a:gd name="connsiteX34" fmla="*/ 4054764 w 11396526"/>
                      <a:gd name="connsiteY34" fmla="*/ 432355 h 432355"/>
                      <a:gd name="connsiteX35" fmla="*/ 3227016 w 11396526"/>
                      <a:gd name="connsiteY35" fmla="*/ 432355 h 432355"/>
                      <a:gd name="connsiteX36" fmla="*/ 2513234 w 11396526"/>
                      <a:gd name="connsiteY36" fmla="*/ 432355 h 432355"/>
                      <a:gd name="connsiteX37" fmla="*/ 2141347 w 11396526"/>
                      <a:gd name="connsiteY37" fmla="*/ 432355 h 432355"/>
                      <a:gd name="connsiteX38" fmla="*/ 1883426 w 11396526"/>
                      <a:gd name="connsiteY38" fmla="*/ 432355 h 432355"/>
                      <a:gd name="connsiteX39" fmla="*/ 1169643 w 11396526"/>
                      <a:gd name="connsiteY39" fmla="*/ 432355 h 432355"/>
                      <a:gd name="connsiteX40" fmla="*/ 569826 w 11396526"/>
                      <a:gd name="connsiteY40" fmla="*/ 432355 h 432355"/>
                      <a:gd name="connsiteX41" fmla="*/ 0 w 11396526"/>
                      <a:gd name="connsiteY41" fmla="*/ 432355 h 432355"/>
                      <a:gd name="connsiteX42" fmla="*/ 0 w 11396526"/>
                      <a:gd name="connsiteY42" fmla="*/ 0 h 432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1396526" h="432355" fill="none" extrusionOk="0">
                        <a:moveTo>
                          <a:pt x="0" y="0"/>
                        </a:moveTo>
                        <a:cubicBezTo>
                          <a:pt x="269867" y="-40083"/>
                          <a:pt x="454507" y="66641"/>
                          <a:pt x="599817" y="0"/>
                        </a:cubicBezTo>
                        <a:cubicBezTo>
                          <a:pt x="745127" y="-66641"/>
                          <a:pt x="920040" y="16488"/>
                          <a:pt x="1085669" y="0"/>
                        </a:cubicBezTo>
                        <a:cubicBezTo>
                          <a:pt x="1251298" y="-16488"/>
                          <a:pt x="1531034" y="68652"/>
                          <a:pt x="1913417" y="0"/>
                        </a:cubicBezTo>
                        <a:cubicBezTo>
                          <a:pt x="2295800" y="-68652"/>
                          <a:pt x="2106603" y="18996"/>
                          <a:pt x="2171338" y="0"/>
                        </a:cubicBezTo>
                        <a:cubicBezTo>
                          <a:pt x="2236073" y="-18996"/>
                          <a:pt x="2501740" y="46350"/>
                          <a:pt x="2657190" y="0"/>
                        </a:cubicBezTo>
                        <a:cubicBezTo>
                          <a:pt x="2812640" y="-46350"/>
                          <a:pt x="3169948" y="80422"/>
                          <a:pt x="3484938" y="0"/>
                        </a:cubicBezTo>
                        <a:cubicBezTo>
                          <a:pt x="3799928" y="-80422"/>
                          <a:pt x="3951540" y="63413"/>
                          <a:pt x="4198720" y="0"/>
                        </a:cubicBezTo>
                        <a:cubicBezTo>
                          <a:pt x="4445900" y="-63413"/>
                          <a:pt x="4651738" y="33552"/>
                          <a:pt x="5026468" y="0"/>
                        </a:cubicBezTo>
                        <a:cubicBezTo>
                          <a:pt x="5401198" y="-33552"/>
                          <a:pt x="5601810" y="23312"/>
                          <a:pt x="5854215" y="0"/>
                        </a:cubicBezTo>
                        <a:cubicBezTo>
                          <a:pt x="6106620" y="-23312"/>
                          <a:pt x="6088177" y="6176"/>
                          <a:pt x="6226102" y="0"/>
                        </a:cubicBezTo>
                        <a:cubicBezTo>
                          <a:pt x="6364027" y="-6176"/>
                          <a:pt x="6535891" y="22345"/>
                          <a:pt x="6825919" y="0"/>
                        </a:cubicBezTo>
                        <a:cubicBezTo>
                          <a:pt x="7115947" y="-22345"/>
                          <a:pt x="6994135" y="24789"/>
                          <a:pt x="7083841" y="0"/>
                        </a:cubicBezTo>
                        <a:cubicBezTo>
                          <a:pt x="7173547" y="-24789"/>
                          <a:pt x="7641438" y="73194"/>
                          <a:pt x="7911588" y="0"/>
                        </a:cubicBezTo>
                        <a:cubicBezTo>
                          <a:pt x="8181738" y="-73194"/>
                          <a:pt x="8334806" y="82595"/>
                          <a:pt x="8625371" y="0"/>
                        </a:cubicBezTo>
                        <a:cubicBezTo>
                          <a:pt x="8915936" y="-82595"/>
                          <a:pt x="8970654" y="17070"/>
                          <a:pt x="9111223" y="0"/>
                        </a:cubicBezTo>
                        <a:cubicBezTo>
                          <a:pt x="9251792" y="-17070"/>
                          <a:pt x="9387389" y="30841"/>
                          <a:pt x="9483109" y="0"/>
                        </a:cubicBezTo>
                        <a:cubicBezTo>
                          <a:pt x="9578829" y="-30841"/>
                          <a:pt x="9625348" y="1764"/>
                          <a:pt x="9741031" y="0"/>
                        </a:cubicBezTo>
                        <a:cubicBezTo>
                          <a:pt x="9856714" y="-1764"/>
                          <a:pt x="9918229" y="28524"/>
                          <a:pt x="9998952" y="0"/>
                        </a:cubicBezTo>
                        <a:cubicBezTo>
                          <a:pt x="10079675" y="-28524"/>
                          <a:pt x="10410631" y="25845"/>
                          <a:pt x="10598769" y="0"/>
                        </a:cubicBezTo>
                        <a:cubicBezTo>
                          <a:pt x="10786907" y="-25845"/>
                          <a:pt x="11088939" y="74524"/>
                          <a:pt x="11396526" y="0"/>
                        </a:cubicBezTo>
                        <a:cubicBezTo>
                          <a:pt x="11406508" y="125469"/>
                          <a:pt x="11382377" y="257635"/>
                          <a:pt x="11396526" y="432355"/>
                        </a:cubicBezTo>
                        <a:cubicBezTo>
                          <a:pt x="11080625" y="470544"/>
                          <a:pt x="11035984" y="412045"/>
                          <a:pt x="10682744" y="432355"/>
                        </a:cubicBezTo>
                        <a:cubicBezTo>
                          <a:pt x="10329504" y="452665"/>
                          <a:pt x="10116969" y="400926"/>
                          <a:pt x="9854996" y="432355"/>
                        </a:cubicBezTo>
                        <a:cubicBezTo>
                          <a:pt x="9593023" y="463784"/>
                          <a:pt x="9371555" y="378855"/>
                          <a:pt x="9141213" y="432355"/>
                        </a:cubicBezTo>
                        <a:cubicBezTo>
                          <a:pt x="8910871" y="485855"/>
                          <a:pt x="8760169" y="357537"/>
                          <a:pt x="8427431" y="432355"/>
                        </a:cubicBezTo>
                        <a:cubicBezTo>
                          <a:pt x="8094693" y="507173"/>
                          <a:pt x="8133886" y="421230"/>
                          <a:pt x="8055544" y="432355"/>
                        </a:cubicBezTo>
                        <a:cubicBezTo>
                          <a:pt x="7977202" y="443480"/>
                          <a:pt x="7445863" y="383354"/>
                          <a:pt x="7227797" y="432355"/>
                        </a:cubicBezTo>
                        <a:cubicBezTo>
                          <a:pt x="7009731" y="481356"/>
                          <a:pt x="6975450" y="427725"/>
                          <a:pt x="6855910" y="432355"/>
                        </a:cubicBezTo>
                        <a:cubicBezTo>
                          <a:pt x="6736370" y="436985"/>
                          <a:pt x="6287732" y="415609"/>
                          <a:pt x="6142128" y="432355"/>
                        </a:cubicBezTo>
                        <a:cubicBezTo>
                          <a:pt x="5996524" y="449101"/>
                          <a:pt x="5919253" y="390880"/>
                          <a:pt x="5770241" y="432355"/>
                        </a:cubicBezTo>
                        <a:cubicBezTo>
                          <a:pt x="5621229" y="473830"/>
                          <a:pt x="5528507" y="430822"/>
                          <a:pt x="5398354" y="432355"/>
                        </a:cubicBezTo>
                        <a:cubicBezTo>
                          <a:pt x="5268201" y="433888"/>
                          <a:pt x="4964004" y="418253"/>
                          <a:pt x="4798537" y="432355"/>
                        </a:cubicBezTo>
                        <a:cubicBezTo>
                          <a:pt x="4633070" y="446457"/>
                          <a:pt x="4589802" y="403111"/>
                          <a:pt x="4426651" y="432355"/>
                        </a:cubicBezTo>
                        <a:cubicBezTo>
                          <a:pt x="4263500" y="461599"/>
                          <a:pt x="4240351" y="401911"/>
                          <a:pt x="4054764" y="432355"/>
                        </a:cubicBezTo>
                        <a:cubicBezTo>
                          <a:pt x="3869177" y="462799"/>
                          <a:pt x="3502302" y="385418"/>
                          <a:pt x="3227016" y="432355"/>
                        </a:cubicBezTo>
                        <a:cubicBezTo>
                          <a:pt x="2951730" y="479292"/>
                          <a:pt x="2856470" y="410901"/>
                          <a:pt x="2513234" y="432355"/>
                        </a:cubicBezTo>
                        <a:cubicBezTo>
                          <a:pt x="2169998" y="453809"/>
                          <a:pt x="2281953" y="430369"/>
                          <a:pt x="2141347" y="432355"/>
                        </a:cubicBezTo>
                        <a:cubicBezTo>
                          <a:pt x="2000741" y="434341"/>
                          <a:pt x="1939719" y="419032"/>
                          <a:pt x="1883426" y="432355"/>
                        </a:cubicBezTo>
                        <a:cubicBezTo>
                          <a:pt x="1827133" y="445678"/>
                          <a:pt x="1393005" y="355097"/>
                          <a:pt x="1169643" y="432355"/>
                        </a:cubicBezTo>
                        <a:cubicBezTo>
                          <a:pt x="946281" y="509613"/>
                          <a:pt x="750094" y="421931"/>
                          <a:pt x="569826" y="432355"/>
                        </a:cubicBezTo>
                        <a:cubicBezTo>
                          <a:pt x="389558" y="442779"/>
                          <a:pt x="164304" y="394951"/>
                          <a:pt x="0" y="432355"/>
                        </a:cubicBezTo>
                        <a:cubicBezTo>
                          <a:pt x="-42945" y="325938"/>
                          <a:pt x="12561" y="164130"/>
                          <a:pt x="0" y="0"/>
                        </a:cubicBezTo>
                        <a:close/>
                      </a:path>
                      <a:path w="11396526" h="432355" stroke="0" extrusionOk="0">
                        <a:moveTo>
                          <a:pt x="0" y="0"/>
                        </a:moveTo>
                        <a:cubicBezTo>
                          <a:pt x="122494" y="-42619"/>
                          <a:pt x="351813" y="23804"/>
                          <a:pt x="485852" y="0"/>
                        </a:cubicBezTo>
                        <a:cubicBezTo>
                          <a:pt x="619891" y="-23804"/>
                          <a:pt x="810330" y="13511"/>
                          <a:pt x="971704" y="0"/>
                        </a:cubicBezTo>
                        <a:cubicBezTo>
                          <a:pt x="1133078" y="-13511"/>
                          <a:pt x="1313186" y="12365"/>
                          <a:pt x="1571521" y="0"/>
                        </a:cubicBezTo>
                        <a:cubicBezTo>
                          <a:pt x="1829856" y="-12365"/>
                          <a:pt x="1768248" y="949"/>
                          <a:pt x="1943408" y="0"/>
                        </a:cubicBezTo>
                        <a:cubicBezTo>
                          <a:pt x="2118568" y="-949"/>
                          <a:pt x="2290794" y="12378"/>
                          <a:pt x="2543225" y="0"/>
                        </a:cubicBezTo>
                        <a:cubicBezTo>
                          <a:pt x="2795656" y="-12378"/>
                          <a:pt x="2850533" y="5305"/>
                          <a:pt x="3143042" y="0"/>
                        </a:cubicBezTo>
                        <a:cubicBezTo>
                          <a:pt x="3435551" y="-5305"/>
                          <a:pt x="3528127" y="37617"/>
                          <a:pt x="3742859" y="0"/>
                        </a:cubicBezTo>
                        <a:cubicBezTo>
                          <a:pt x="3957591" y="-37617"/>
                          <a:pt x="3891295" y="2704"/>
                          <a:pt x="4000780" y="0"/>
                        </a:cubicBezTo>
                        <a:cubicBezTo>
                          <a:pt x="4110265" y="-2704"/>
                          <a:pt x="4191928" y="6015"/>
                          <a:pt x="4258702" y="0"/>
                        </a:cubicBezTo>
                        <a:cubicBezTo>
                          <a:pt x="4325476" y="-6015"/>
                          <a:pt x="4554010" y="44501"/>
                          <a:pt x="4630588" y="0"/>
                        </a:cubicBezTo>
                        <a:cubicBezTo>
                          <a:pt x="4707166" y="-44501"/>
                          <a:pt x="5076652" y="14981"/>
                          <a:pt x="5230406" y="0"/>
                        </a:cubicBezTo>
                        <a:cubicBezTo>
                          <a:pt x="5384160" y="-14981"/>
                          <a:pt x="5399615" y="14417"/>
                          <a:pt x="5488327" y="0"/>
                        </a:cubicBezTo>
                        <a:cubicBezTo>
                          <a:pt x="5577039" y="-14417"/>
                          <a:pt x="5659050" y="30589"/>
                          <a:pt x="5746248" y="0"/>
                        </a:cubicBezTo>
                        <a:cubicBezTo>
                          <a:pt x="5833446" y="-30589"/>
                          <a:pt x="6068503" y="3356"/>
                          <a:pt x="6232100" y="0"/>
                        </a:cubicBezTo>
                        <a:cubicBezTo>
                          <a:pt x="6395697" y="-3356"/>
                          <a:pt x="6776381" y="12952"/>
                          <a:pt x="6945883" y="0"/>
                        </a:cubicBezTo>
                        <a:cubicBezTo>
                          <a:pt x="7115385" y="-12952"/>
                          <a:pt x="7413847" y="7893"/>
                          <a:pt x="7659665" y="0"/>
                        </a:cubicBezTo>
                        <a:cubicBezTo>
                          <a:pt x="7905483" y="-7893"/>
                          <a:pt x="8029942" y="46765"/>
                          <a:pt x="8145517" y="0"/>
                        </a:cubicBezTo>
                        <a:cubicBezTo>
                          <a:pt x="8261092" y="-46765"/>
                          <a:pt x="8566778" y="46416"/>
                          <a:pt x="8745334" y="0"/>
                        </a:cubicBezTo>
                        <a:cubicBezTo>
                          <a:pt x="8923890" y="-46416"/>
                          <a:pt x="9305315" y="91535"/>
                          <a:pt x="9573082" y="0"/>
                        </a:cubicBezTo>
                        <a:cubicBezTo>
                          <a:pt x="9840849" y="-91535"/>
                          <a:pt x="9842586" y="27618"/>
                          <a:pt x="9944968" y="0"/>
                        </a:cubicBezTo>
                        <a:cubicBezTo>
                          <a:pt x="10047350" y="-27618"/>
                          <a:pt x="10330048" y="7727"/>
                          <a:pt x="10430820" y="0"/>
                        </a:cubicBezTo>
                        <a:cubicBezTo>
                          <a:pt x="10531592" y="-7727"/>
                          <a:pt x="10721166" y="2087"/>
                          <a:pt x="10802707" y="0"/>
                        </a:cubicBezTo>
                        <a:cubicBezTo>
                          <a:pt x="10884248" y="-2087"/>
                          <a:pt x="11117947" y="67350"/>
                          <a:pt x="11396526" y="0"/>
                        </a:cubicBezTo>
                        <a:cubicBezTo>
                          <a:pt x="11430718" y="101177"/>
                          <a:pt x="11377478" y="224239"/>
                          <a:pt x="11396526" y="432355"/>
                        </a:cubicBezTo>
                        <a:cubicBezTo>
                          <a:pt x="11339738" y="448048"/>
                          <a:pt x="11217765" y="404911"/>
                          <a:pt x="11138605" y="432355"/>
                        </a:cubicBezTo>
                        <a:cubicBezTo>
                          <a:pt x="11059445" y="459799"/>
                          <a:pt x="10672436" y="427615"/>
                          <a:pt x="10310857" y="432355"/>
                        </a:cubicBezTo>
                        <a:cubicBezTo>
                          <a:pt x="9949278" y="437095"/>
                          <a:pt x="10060811" y="376805"/>
                          <a:pt x="9825005" y="432355"/>
                        </a:cubicBezTo>
                        <a:cubicBezTo>
                          <a:pt x="9589199" y="487905"/>
                          <a:pt x="9188801" y="431496"/>
                          <a:pt x="8997257" y="432355"/>
                        </a:cubicBezTo>
                        <a:cubicBezTo>
                          <a:pt x="8805713" y="433214"/>
                          <a:pt x="8784028" y="414153"/>
                          <a:pt x="8625371" y="432355"/>
                        </a:cubicBezTo>
                        <a:cubicBezTo>
                          <a:pt x="8466714" y="450557"/>
                          <a:pt x="8102391" y="365070"/>
                          <a:pt x="7911588" y="432355"/>
                        </a:cubicBezTo>
                        <a:cubicBezTo>
                          <a:pt x="7720785" y="499640"/>
                          <a:pt x="7756111" y="410812"/>
                          <a:pt x="7653667" y="432355"/>
                        </a:cubicBezTo>
                        <a:cubicBezTo>
                          <a:pt x="7551223" y="453898"/>
                          <a:pt x="7408157" y="417134"/>
                          <a:pt x="7281780" y="432355"/>
                        </a:cubicBezTo>
                        <a:cubicBezTo>
                          <a:pt x="7155403" y="447576"/>
                          <a:pt x="7142418" y="416192"/>
                          <a:pt x="7023859" y="432355"/>
                        </a:cubicBezTo>
                        <a:cubicBezTo>
                          <a:pt x="6905300" y="448518"/>
                          <a:pt x="6882734" y="424892"/>
                          <a:pt x="6765938" y="432355"/>
                        </a:cubicBezTo>
                        <a:cubicBezTo>
                          <a:pt x="6649142" y="439818"/>
                          <a:pt x="6495828" y="390780"/>
                          <a:pt x="6394051" y="432355"/>
                        </a:cubicBezTo>
                        <a:cubicBezTo>
                          <a:pt x="6292274" y="473930"/>
                          <a:pt x="6022567" y="431121"/>
                          <a:pt x="5908199" y="432355"/>
                        </a:cubicBezTo>
                        <a:cubicBezTo>
                          <a:pt x="5793831" y="433589"/>
                          <a:pt x="5741047" y="423804"/>
                          <a:pt x="5650278" y="432355"/>
                        </a:cubicBezTo>
                        <a:cubicBezTo>
                          <a:pt x="5559509" y="440906"/>
                          <a:pt x="5284343" y="384575"/>
                          <a:pt x="4936495" y="432355"/>
                        </a:cubicBezTo>
                        <a:cubicBezTo>
                          <a:pt x="4588647" y="480135"/>
                          <a:pt x="4473626" y="390022"/>
                          <a:pt x="4336678" y="432355"/>
                        </a:cubicBezTo>
                        <a:cubicBezTo>
                          <a:pt x="4199730" y="474688"/>
                          <a:pt x="4020044" y="402697"/>
                          <a:pt x="3736861" y="432355"/>
                        </a:cubicBezTo>
                        <a:cubicBezTo>
                          <a:pt x="3453678" y="462013"/>
                          <a:pt x="3431431" y="407531"/>
                          <a:pt x="3251009" y="432355"/>
                        </a:cubicBezTo>
                        <a:cubicBezTo>
                          <a:pt x="3070587" y="457179"/>
                          <a:pt x="2886165" y="385589"/>
                          <a:pt x="2765157" y="432355"/>
                        </a:cubicBezTo>
                        <a:cubicBezTo>
                          <a:pt x="2644149" y="479121"/>
                          <a:pt x="2394242" y="387976"/>
                          <a:pt x="2051375" y="432355"/>
                        </a:cubicBezTo>
                        <a:cubicBezTo>
                          <a:pt x="1708508" y="476734"/>
                          <a:pt x="1813513" y="426193"/>
                          <a:pt x="1679488" y="432355"/>
                        </a:cubicBezTo>
                        <a:cubicBezTo>
                          <a:pt x="1545463" y="438517"/>
                          <a:pt x="1226959" y="393368"/>
                          <a:pt x="851740" y="432355"/>
                        </a:cubicBezTo>
                        <a:cubicBezTo>
                          <a:pt x="476521" y="471342"/>
                          <a:pt x="362603" y="363190"/>
                          <a:pt x="0" y="432355"/>
                        </a:cubicBezTo>
                        <a:cubicBezTo>
                          <a:pt x="-13663" y="243272"/>
                          <a:pt x="38579" y="107186"/>
                          <a:pt x="0" y="0"/>
                        </a:cubicBezTo>
                        <a:close/>
                      </a:path>
                    </a:pathLst>
                  </a:custGeom>
                  <ask:type>
                    <ask:lineSketchNone/>
                  </ask:type>
                </ask:lineSketchStyleProps>
              </a:ext>
            </a:extLst>
          </a:ln>
        </p:spPr>
        <p:txBody>
          <a:bodyPr vert="horz" lIns="91440" tIns="45720" rIns="91440" bIns="45720" rtlCol="0" anchor="t">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1100" dirty="0"/>
              <a:t>Why is it a problem?</a:t>
            </a:r>
            <a:r>
              <a:rPr lang="en-GB" sz="1100" b="0" dirty="0"/>
              <a:t> </a:t>
            </a:r>
          </a:p>
          <a:p>
            <a:r>
              <a:rPr lang="en-GB" sz="1100" b="0" dirty="0"/>
              <a:t>Cyber attacks have increased significantly because of the pandemic given the increased use of digital platforms – the NCSC have identified more ransomware attacks in the first four months of 2021 than the whole of 2020. </a:t>
            </a:r>
          </a:p>
        </p:txBody>
      </p:sp>
      <p:sp>
        <p:nvSpPr>
          <p:cNvPr id="29" name="TextBox 28">
            <a:extLst>
              <a:ext uri="{FF2B5EF4-FFF2-40B4-BE49-F238E27FC236}">
                <a16:creationId xmlns:a16="http://schemas.microsoft.com/office/drawing/2014/main" id="{DA0602C6-7475-4C25-9F5D-3D1C41A9C72A}"/>
              </a:ext>
            </a:extLst>
          </p:cNvPr>
          <p:cNvSpPr txBox="1"/>
          <p:nvPr/>
        </p:nvSpPr>
        <p:spPr>
          <a:xfrm>
            <a:off x="5804900" y="6444476"/>
            <a:ext cx="5794624" cy="276999"/>
          </a:xfrm>
          <a:prstGeom prst="rect">
            <a:avLst/>
          </a:prstGeom>
          <a:noFill/>
        </p:spPr>
        <p:txBody>
          <a:bodyPr wrap="square" rtlCol="0">
            <a:spAutoFit/>
          </a:bodyPr>
          <a:lstStyle/>
          <a:p>
            <a:r>
              <a:rPr lang="en-GB" sz="1200" b="1" dirty="0">
                <a:solidFill>
                  <a:srgbClr val="FF0000"/>
                </a:solidFill>
              </a:rPr>
              <a:t>OFFICIAL SENSITIVE: SUPPLY RESILIENCE DIRECTORATE JANUARY 2022</a:t>
            </a:r>
          </a:p>
        </p:txBody>
      </p:sp>
      <p:sp>
        <p:nvSpPr>
          <p:cNvPr id="47" name="Content Placeholder 2">
            <a:extLst>
              <a:ext uri="{FF2B5EF4-FFF2-40B4-BE49-F238E27FC236}">
                <a16:creationId xmlns:a16="http://schemas.microsoft.com/office/drawing/2014/main" id="{8712670A-271C-4B61-9856-043EFE89DBC8}"/>
              </a:ext>
            </a:extLst>
          </p:cNvPr>
          <p:cNvSpPr txBox="1">
            <a:spLocks/>
          </p:cNvSpPr>
          <p:nvPr/>
        </p:nvSpPr>
        <p:spPr>
          <a:xfrm>
            <a:off x="89622" y="1096301"/>
            <a:ext cx="3029685" cy="1273785"/>
          </a:xfrm>
          <a:prstGeom prst="rect">
            <a:avLst/>
          </a:prstGeom>
          <a:solidFill>
            <a:schemeClr val="bg2"/>
          </a:solidFill>
          <a:ln w="12700">
            <a:solidFill>
              <a:schemeClr val="tx1"/>
            </a:solidFill>
            <a:prstDash val="dash"/>
            <a:extLst>
              <a:ext uri="{C807C97D-BFC1-408E-A445-0C87EB9F89A2}">
                <ask:lineSketchStyleProps xmlns:ask="http://schemas.microsoft.com/office/drawing/2018/sketchyshapes" sd="3891100832">
                  <a:custGeom>
                    <a:avLst/>
                    <a:gdLst>
                      <a:gd name="connsiteX0" fmla="*/ 0 w 11396526"/>
                      <a:gd name="connsiteY0" fmla="*/ 0 h 432355"/>
                      <a:gd name="connsiteX1" fmla="*/ 599817 w 11396526"/>
                      <a:gd name="connsiteY1" fmla="*/ 0 h 432355"/>
                      <a:gd name="connsiteX2" fmla="*/ 1085669 w 11396526"/>
                      <a:gd name="connsiteY2" fmla="*/ 0 h 432355"/>
                      <a:gd name="connsiteX3" fmla="*/ 1913417 w 11396526"/>
                      <a:gd name="connsiteY3" fmla="*/ 0 h 432355"/>
                      <a:gd name="connsiteX4" fmla="*/ 2171338 w 11396526"/>
                      <a:gd name="connsiteY4" fmla="*/ 0 h 432355"/>
                      <a:gd name="connsiteX5" fmla="*/ 2657190 w 11396526"/>
                      <a:gd name="connsiteY5" fmla="*/ 0 h 432355"/>
                      <a:gd name="connsiteX6" fmla="*/ 3484938 w 11396526"/>
                      <a:gd name="connsiteY6" fmla="*/ 0 h 432355"/>
                      <a:gd name="connsiteX7" fmla="*/ 4198720 w 11396526"/>
                      <a:gd name="connsiteY7" fmla="*/ 0 h 432355"/>
                      <a:gd name="connsiteX8" fmla="*/ 5026468 w 11396526"/>
                      <a:gd name="connsiteY8" fmla="*/ 0 h 432355"/>
                      <a:gd name="connsiteX9" fmla="*/ 5854215 w 11396526"/>
                      <a:gd name="connsiteY9" fmla="*/ 0 h 432355"/>
                      <a:gd name="connsiteX10" fmla="*/ 6226102 w 11396526"/>
                      <a:gd name="connsiteY10" fmla="*/ 0 h 432355"/>
                      <a:gd name="connsiteX11" fmla="*/ 6825919 w 11396526"/>
                      <a:gd name="connsiteY11" fmla="*/ 0 h 432355"/>
                      <a:gd name="connsiteX12" fmla="*/ 7083841 w 11396526"/>
                      <a:gd name="connsiteY12" fmla="*/ 0 h 432355"/>
                      <a:gd name="connsiteX13" fmla="*/ 7911588 w 11396526"/>
                      <a:gd name="connsiteY13" fmla="*/ 0 h 432355"/>
                      <a:gd name="connsiteX14" fmla="*/ 8625371 w 11396526"/>
                      <a:gd name="connsiteY14" fmla="*/ 0 h 432355"/>
                      <a:gd name="connsiteX15" fmla="*/ 9111223 w 11396526"/>
                      <a:gd name="connsiteY15" fmla="*/ 0 h 432355"/>
                      <a:gd name="connsiteX16" fmla="*/ 9483109 w 11396526"/>
                      <a:gd name="connsiteY16" fmla="*/ 0 h 432355"/>
                      <a:gd name="connsiteX17" fmla="*/ 9741031 w 11396526"/>
                      <a:gd name="connsiteY17" fmla="*/ 0 h 432355"/>
                      <a:gd name="connsiteX18" fmla="*/ 9998952 w 11396526"/>
                      <a:gd name="connsiteY18" fmla="*/ 0 h 432355"/>
                      <a:gd name="connsiteX19" fmla="*/ 10598769 w 11396526"/>
                      <a:gd name="connsiteY19" fmla="*/ 0 h 432355"/>
                      <a:gd name="connsiteX20" fmla="*/ 11396526 w 11396526"/>
                      <a:gd name="connsiteY20" fmla="*/ 0 h 432355"/>
                      <a:gd name="connsiteX21" fmla="*/ 11396526 w 11396526"/>
                      <a:gd name="connsiteY21" fmla="*/ 432355 h 432355"/>
                      <a:gd name="connsiteX22" fmla="*/ 10682744 w 11396526"/>
                      <a:gd name="connsiteY22" fmla="*/ 432355 h 432355"/>
                      <a:gd name="connsiteX23" fmla="*/ 9854996 w 11396526"/>
                      <a:gd name="connsiteY23" fmla="*/ 432355 h 432355"/>
                      <a:gd name="connsiteX24" fmla="*/ 9141213 w 11396526"/>
                      <a:gd name="connsiteY24" fmla="*/ 432355 h 432355"/>
                      <a:gd name="connsiteX25" fmla="*/ 8427431 w 11396526"/>
                      <a:gd name="connsiteY25" fmla="*/ 432355 h 432355"/>
                      <a:gd name="connsiteX26" fmla="*/ 8055544 w 11396526"/>
                      <a:gd name="connsiteY26" fmla="*/ 432355 h 432355"/>
                      <a:gd name="connsiteX27" fmla="*/ 7227797 w 11396526"/>
                      <a:gd name="connsiteY27" fmla="*/ 432355 h 432355"/>
                      <a:gd name="connsiteX28" fmla="*/ 6855910 w 11396526"/>
                      <a:gd name="connsiteY28" fmla="*/ 432355 h 432355"/>
                      <a:gd name="connsiteX29" fmla="*/ 6142128 w 11396526"/>
                      <a:gd name="connsiteY29" fmla="*/ 432355 h 432355"/>
                      <a:gd name="connsiteX30" fmla="*/ 5770241 w 11396526"/>
                      <a:gd name="connsiteY30" fmla="*/ 432355 h 432355"/>
                      <a:gd name="connsiteX31" fmla="*/ 5398354 w 11396526"/>
                      <a:gd name="connsiteY31" fmla="*/ 432355 h 432355"/>
                      <a:gd name="connsiteX32" fmla="*/ 4798537 w 11396526"/>
                      <a:gd name="connsiteY32" fmla="*/ 432355 h 432355"/>
                      <a:gd name="connsiteX33" fmla="*/ 4426651 w 11396526"/>
                      <a:gd name="connsiteY33" fmla="*/ 432355 h 432355"/>
                      <a:gd name="connsiteX34" fmla="*/ 4054764 w 11396526"/>
                      <a:gd name="connsiteY34" fmla="*/ 432355 h 432355"/>
                      <a:gd name="connsiteX35" fmla="*/ 3227016 w 11396526"/>
                      <a:gd name="connsiteY35" fmla="*/ 432355 h 432355"/>
                      <a:gd name="connsiteX36" fmla="*/ 2513234 w 11396526"/>
                      <a:gd name="connsiteY36" fmla="*/ 432355 h 432355"/>
                      <a:gd name="connsiteX37" fmla="*/ 2141347 w 11396526"/>
                      <a:gd name="connsiteY37" fmla="*/ 432355 h 432355"/>
                      <a:gd name="connsiteX38" fmla="*/ 1883426 w 11396526"/>
                      <a:gd name="connsiteY38" fmla="*/ 432355 h 432355"/>
                      <a:gd name="connsiteX39" fmla="*/ 1169643 w 11396526"/>
                      <a:gd name="connsiteY39" fmla="*/ 432355 h 432355"/>
                      <a:gd name="connsiteX40" fmla="*/ 569826 w 11396526"/>
                      <a:gd name="connsiteY40" fmla="*/ 432355 h 432355"/>
                      <a:gd name="connsiteX41" fmla="*/ 0 w 11396526"/>
                      <a:gd name="connsiteY41" fmla="*/ 432355 h 432355"/>
                      <a:gd name="connsiteX42" fmla="*/ 0 w 11396526"/>
                      <a:gd name="connsiteY42" fmla="*/ 0 h 432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1396526" h="432355" fill="none" extrusionOk="0">
                        <a:moveTo>
                          <a:pt x="0" y="0"/>
                        </a:moveTo>
                        <a:cubicBezTo>
                          <a:pt x="269867" y="-40083"/>
                          <a:pt x="454507" y="66641"/>
                          <a:pt x="599817" y="0"/>
                        </a:cubicBezTo>
                        <a:cubicBezTo>
                          <a:pt x="745127" y="-66641"/>
                          <a:pt x="920040" y="16488"/>
                          <a:pt x="1085669" y="0"/>
                        </a:cubicBezTo>
                        <a:cubicBezTo>
                          <a:pt x="1251298" y="-16488"/>
                          <a:pt x="1531034" y="68652"/>
                          <a:pt x="1913417" y="0"/>
                        </a:cubicBezTo>
                        <a:cubicBezTo>
                          <a:pt x="2295800" y="-68652"/>
                          <a:pt x="2106603" y="18996"/>
                          <a:pt x="2171338" y="0"/>
                        </a:cubicBezTo>
                        <a:cubicBezTo>
                          <a:pt x="2236073" y="-18996"/>
                          <a:pt x="2501740" y="46350"/>
                          <a:pt x="2657190" y="0"/>
                        </a:cubicBezTo>
                        <a:cubicBezTo>
                          <a:pt x="2812640" y="-46350"/>
                          <a:pt x="3169948" y="80422"/>
                          <a:pt x="3484938" y="0"/>
                        </a:cubicBezTo>
                        <a:cubicBezTo>
                          <a:pt x="3799928" y="-80422"/>
                          <a:pt x="3951540" y="63413"/>
                          <a:pt x="4198720" y="0"/>
                        </a:cubicBezTo>
                        <a:cubicBezTo>
                          <a:pt x="4445900" y="-63413"/>
                          <a:pt x="4651738" y="33552"/>
                          <a:pt x="5026468" y="0"/>
                        </a:cubicBezTo>
                        <a:cubicBezTo>
                          <a:pt x="5401198" y="-33552"/>
                          <a:pt x="5601810" y="23312"/>
                          <a:pt x="5854215" y="0"/>
                        </a:cubicBezTo>
                        <a:cubicBezTo>
                          <a:pt x="6106620" y="-23312"/>
                          <a:pt x="6088177" y="6176"/>
                          <a:pt x="6226102" y="0"/>
                        </a:cubicBezTo>
                        <a:cubicBezTo>
                          <a:pt x="6364027" y="-6176"/>
                          <a:pt x="6535891" y="22345"/>
                          <a:pt x="6825919" y="0"/>
                        </a:cubicBezTo>
                        <a:cubicBezTo>
                          <a:pt x="7115947" y="-22345"/>
                          <a:pt x="6994135" y="24789"/>
                          <a:pt x="7083841" y="0"/>
                        </a:cubicBezTo>
                        <a:cubicBezTo>
                          <a:pt x="7173547" y="-24789"/>
                          <a:pt x="7641438" y="73194"/>
                          <a:pt x="7911588" y="0"/>
                        </a:cubicBezTo>
                        <a:cubicBezTo>
                          <a:pt x="8181738" y="-73194"/>
                          <a:pt x="8334806" y="82595"/>
                          <a:pt x="8625371" y="0"/>
                        </a:cubicBezTo>
                        <a:cubicBezTo>
                          <a:pt x="8915936" y="-82595"/>
                          <a:pt x="8970654" y="17070"/>
                          <a:pt x="9111223" y="0"/>
                        </a:cubicBezTo>
                        <a:cubicBezTo>
                          <a:pt x="9251792" y="-17070"/>
                          <a:pt x="9387389" y="30841"/>
                          <a:pt x="9483109" y="0"/>
                        </a:cubicBezTo>
                        <a:cubicBezTo>
                          <a:pt x="9578829" y="-30841"/>
                          <a:pt x="9625348" y="1764"/>
                          <a:pt x="9741031" y="0"/>
                        </a:cubicBezTo>
                        <a:cubicBezTo>
                          <a:pt x="9856714" y="-1764"/>
                          <a:pt x="9918229" y="28524"/>
                          <a:pt x="9998952" y="0"/>
                        </a:cubicBezTo>
                        <a:cubicBezTo>
                          <a:pt x="10079675" y="-28524"/>
                          <a:pt x="10410631" y="25845"/>
                          <a:pt x="10598769" y="0"/>
                        </a:cubicBezTo>
                        <a:cubicBezTo>
                          <a:pt x="10786907" y="-25845"/>
                          <a:pt x="11088939" y="74524"/>
                          <a:pt x="11396526" y="0"/>
                        </a:cubicBezTo>
                        <a:cubicBezTo>
                          <a:pt x="11406508" y="125469"/>
                          <a:pt x="11382377" y="257635"/>
                          <a:pt x="11396526" y="432355"/>
                        </a:cubicBezTo>
                        <a:cubicBezTo>
                          <a:pt x="11080625" y="470544"/>
                          <a:pt x="11035984" y="412045"/>
                          <a:pt x="10682744" y="432355"/>
                        </a:cubicBezTo>
                        <a:cubicBezTo>
                          <a:pt x="10329504" y="452665"/>
                          <a:pt x="10116969" y="400926"/>
                          <a:pt x="9854996" y="432355"/>
                        </a:cubicBezTo>
                        <a:cubicBezTo>
                          <a:pt x="9593023" y="463784"/>
                          <a:pt x="9371555" y="378855"/>
                          <a:pt x="9141213" y="432355"/>
                        </a:cubicBezTo>
                        <a:cubicBezTo>
                          <a:pt x="8910871" y="485855"/>
                          <a:pt x="8760169" y="357537"/>
                          <a:pt x="8427431" y="432355"/>
                        </a:cubicBezTo>
                        <a:cubicBezTo>
                          <a:pt x="8094693" y="507173"/>
                          <a:pt x="8133886" y="421230"/>
                          <a:pt x="8055544" y="432355"/>
                        </a:cubicBezTo>
                        <a:cubicBezTo>
                          <a:pt x="7977202" y="443480"/>
                          <a:pt x="7445863" y="383354"/>
                          <a:pt x="7227797" y="432355"/>
                        </a:cubicBezTo>
                        <a:cubicBezTo>
                          <a:pt x="7009731" y="481356"/>
                          <a:pt x="6975450" y="427725"/>
                          <a:pt x="6855910" y="432355"/>
                        </a:cubicBezTo>
                        <a:cubicBezTo>
                          <a:pt x="6736370" y="436985"/>
                          <a:pt x="6287732" y="415609"/>
                          <a:pt x="6142128" y="432355"/>
                        </a:cubicBezTo>
                        <a:cubicBezTo>
                          <a:pt x="5996524" y="449101"/>
                          <a:pt x="5919253" y="390880"/>
                          <a:pt x="5770241" y="432355"/>
                        </a:cubicBezTo>
                        <a:cubicBezTo>
                          <a:pt x="5621229" y="473830"/>
                          <a:pt x="5528507" y="430822"/>
                          <a:pt x="5398354" y="432355"/>
                        </a:cubicBezTo>
                        <a:cubicBezTo>
                          <a:pt x="5268201" y="433888"/>
                          <a:pt x="4964004" y="418253"/>
                          <a:pt x="4798537" y="432355"/>
                        </a:cubicBezTo>
                        <a:cubicBezTo>
                          <a:pt x="4633070" y="446457"/>
                          <a:pt x="4589802" y="403111"/>
                          <a:pt x="4426651" y="432355"/>
                        </a:cubicBezTo>
                        <a:cubicBezTo>
                          <a:pt x="4263500" y="461599"/>
                          <a:pt x="4240351" y="401911"/>
                          <a:pt x="4054764" y="432355"/>
                        </a:cubicBezTo>
                        <a:cubicBezTo>
                          <a:pt x="3869177" y="462799"/>
                          <a:pt x="3502302" y="385418"/>
                          <a:pt x="3227016" y="432355"/>
                        </a:cubicBezTo>
                        <a:cubicBezTo>
                          <a:pt x="2951730" y="479292"/>
                          <a:pt x="2856470" y="410901"/>
                          <a:pt x="2513234" y="432355"/>
                        </a:cubicBezTo>
                        <a:cubicBezTo>
                          <a:pt x="2169998" y="453809"/>
                          <a:pt x="2281953" y="430369"/>
                          <a:pt x="2141347" y="432355"/>
                        </a:cubicBezTo>
                        <a:cubicBezTo>
                          <a:pt x="2000741" y="434341"/>
                          <a:pt x="1939719" y="419032"/>
                          <a:pt x="1883426" y="432355"/>
                        </a:cubicBezTo>
                        <a:cubicBezTo>
                          <a:pt x="1827133" y="445678"/>
                          <a:pt x="1393005" y="355097"/>
                          <a:pt x="1169643" y="432355"/>
                        </a:cubicBezTo>
                        <a:cubicBezTo>
                          <a:pt x="946281" y="509613"/>
                          <a:pt x="750094" y="421931"/>
                          <a:pt x="569826" y="432355"/>
                        </a:cubicBezTo>
                        <a:cubicBezTo>
                          <a:pt x="389558" y="442779"/>
                          <a:pt x="164304" y="394951"/>
                          <a:pt x="0" y="432355"/>
                        </a:cubicBezTo>
                        <a:cubicBezTo>
                          <a:pt x="-42945" y="325938"/>
                          <a:pt x="12561" y="164130"/>
                          <a:pt x="0" y="0"/>
                        </a:cubicBezTo>
                        <a:close/>
                      </a:path>
                      <a:path w="11396526" h="432355" stroke="0" extrusionOk="0">
                        <a:moveTo>
                          <a:pt x="0" y="0"/>
                        </a:moveTo>
                        <a:cubicBezTo>
                          <a:pt x="122494" y="-42619"/>
                          <a:pt x="351813" y="23804"/>
                          <a:pt x="485852" y="0"/>
                        </a:cubicBezTo>
                        <a:cubicBezTo>
                          <a:pt x="619891" y="-23804"/>
                          <a:pt x="810330" y="13511"/>
                          <a:pt x="971704" y="0"/>
                        </a:cubicBezTo>
                        <a:cubicBezTo>
                          <a:pt x="1133078" y="-13511"/>
                          <a:pt x="1313186" y="12365"/>
                          <a:pt x="1571521" y="0"/>
                        </a:cubicBezTo>
                        <a:cubicBezTo>
                          <a:pt x="1829856" y="-12365"/>
                          <a:pt x="1768248" y="949"/>
                          <a:pt x="1943408" y="0"/>
                        </a:cubicBezTo>
                        <a:cubicBezTo>
                          <a:pt x="2118568" y="-949"/>
                          <a:pt x="2290794" y="12378"/>
                          <a:pt x="2543225" y="0"/>
                        </a:cubicBezTo>
                        <a:cubicBezTo>
                          <a:pt x="2795656" y="-12378"/>
                          <a:pt x="2850533" y="5305"/>
                          <a:pt x="3143042" y="0"/>
                        </a:cubicBezTo>
                        <a:cubicBezTo>
                          <a:pt x="3435551" y="-5305"/>
                          <a:pt x="3528127" y="37617"/>
                          <a:pt x="3742859" y="0"/>
                        </a:cubicBezTo>
                        <a:cubicBezTo>
                          <a:pt x="3957591" y="-37617"/>
                          <a:pt x="3891295" y="2704"/>
                          <a:pt x="4000780" y="0"/>
                        </a:cubicBezTo>
                        <a:cubicBezTo>
                          <a:pt x="4110265" y="-2704"/>
                          <a:pt x="4191928" y="6015"/>
                          <a:pt x="4258702" y="0"/>
                        </a:cubicBezTo>
                        <a:cubicBezTo>
                          <a:pt x="4325476" y="-6015"/>
                          <a:pt x="4554010" y="44501"/>
                          <a:pt x="4630588" y="0"/>
                        </a:cubicBezTo>
                        <a:cubicBezTo>
                          <a:pt x="4707166" y="-44501"/>
                          <a:pt x="5076652" y="14981"/>
                          <a:pt x="5230406" y="0"/>
                        </a:cubicBezTo>
                        <a:cubicBezTo>
                          <a:pt x="5384160" y="-14981"/>
                          <a:pt x="5399615" y="14417"/>
                          <a:pt x="5488327" y="0"/>
                        </a:cubicBezTo>
                        <a:cubicBezTo>
                          <a:pt x="5577039" y="-14417"/>
                          <a:pt x="5659050" y="30589"/>
                          <a:pt x="5746248" y="0"/>
                        </a:cubicBezTo>
                        <a:cubicBezTo>
                          <a:pt x="5833446" y="-30589"/>
                          <a:pt x="6068503" y="3356"/>
                          <a:pt x="6232100" y="0"/>
                        </a:cubicBezTo>
                        <a:cubicBezTo>
                          <a:pt x="6395697" y="-3356"/>
                          <a:pt x="6776381" y="12952"/>
                          <a:pt x="6945883" y="0"/>
                        </a:cubicBezTo>
                        <a:cubicBezTo>
                          <a:pt x="7115385" y="-12952"/>
                          <a:pt x="7413847" y="7893"/>
                          <a:pt x="7659665" y="0"/>
                        </a:cubicBezTo>
                        <a:cubicBezTo>
                          <a:pt x="7905483" y="-7893"/>
                          <a:pt x="8029942" y="46765"/>
                          <a:pt x="8145517" y="0"/>
                        </a:cubicBezTo>
                        <a:cubicBezTo>
                          <a:pt x="8261092" y="-46765"/>
                          <a:pt x="8566778" y="46416"/>
                          <a:pt x="8745334" y="0"/>
                        </a:cubicBezTo>
                        <a:cubicBezTo>
                          <a:pt x="8923890" y="-46416"/>
                          <a:pt x="9305315" y="91535"/>
                          <a:pt x="9573082" y="0"/>
                        </a:cubicBezTo>
                        <a:cubicBezTo>
                          <a:pt x="9840849" y="-91535"/>
                          <a:pt x="9842586" y="27618"/>
                          <a:pt x="9944968" y="0"/>
                        </a:cubicBezTo>
                        <a:cubicBezTo>
                          <a:pt x="10047350" y="-27618"/>
                          <a:pt x="10330048" y="7727"/>
                          <a:pt x="10430820" y="0"/>
                        </a:cubicBezTo>
                        <a:cubicBezTo>
                          <a:pt x="10531592" y="-7727"/>
                          <a:pt x="10721166" y="2087"/>
                          <a:pt x="10802707" y="0"/>
                        </a:cubicBezTo>
                        <a:cubicBezTo>
                          <a:pt x="10884248" y="-2087"/>
                          <a:pt x="11117947" y="67350"/>
                          <a:pt x="11396526" y="0"/>
                        </a:cubicBezTo>
                        <a:cubicBezTo>
                          <a:pt x="11430718" y="101177"/>
                          <a:pt x="11377478" y="224239"/>
                          <a:pt x="11396526" y="432355"/>
                        </a:cubicBezTo>
                        <a:cubicBezTo>
                          <a:pt x="11339738" y="448048"/>
                          <a:pt x="11217765" y="404911"/>
                          <a:pt x="11138605" y="432355"/>
                        </a:cubicBezTo>
                        <a:cubicBezTo>
                          <a:pt x="11059445" y="459799"/>
                          <a:pt x="10672436" y="427615"/>
                          <a:pt x="10310857" y="432355"/>
                        </a:cubicBezTo>
                        <a:cubicBezTo>
                          <a:pt x="9949278" y="437095"/>
                          <a:pt x="10060811" y="376805"/>
                          <a:pt x="9825005" y="432355"/>
                        </a:cubicBezTo>
                        <a:cubicBezTo>
                          <a:pt x="9589199" y="487905"/>
                          <a:pt x="9188801" y="431496"/>
                          <a:pt x="8997257" y="432355"/>
                        </a:cubicBezTo>
                        <a:cubicBezTo>
                          <a:pt x="8805713" y="433214"/>
                          <a:pt x="8784028" y="414153"/>
                          <a:pt x="8625371" y="432355"/>
                        </a:cubicBezTo>
                        <a:cubicBezTo>
                          <a:pt x="8466714" y="450557"/>
                          <a:pt x="8102391" y="365070"/>
                          <a:pt x="7911588" y="432355"/>
                        </a:cubicBezTo>
                        <a:cubicBezTo>
                          <a:pt x="7720785" y="499640"/>
                          <a:pt x="7756111" y="410812"/>
                          <a:pt x="7653667" y="432355"/>
                        </a:cubicBezTo>
                        <a:cubicBezTo>
                          <a:pt x="7551223" y="453898"/>
                          <a:pt x="7408157" y="417134"/>
                          <a:pt x="7281780" y="432355"/>
                        </a:cubicBezTo>
                        <a:cubicBezTo>
                          <a:pt x="7155403" y="447576"/>
                          <a:pt x="7142418" y="416192"/>
                          <a:pt x="7023859" y="432355"/>
                        </a:cubicBezTo>
                        <a:cubicBezTo>
                          <a:pt x="6905300" y="448518"/>
                          <a:pt x="6882734" y="424892"/>
                          <a:pt x="6765938" y="432355"/>
                        </a:cubicBezTo>
                        <a:cubicBezTo>
                          <a:pt x="6649142" y="439818"/>
                          <a:pt x="6495828" y="390780"/>
                          <a:pt x="6394051" y="432355"/>
                        </a:cubicBezTo>
                        <a:cubicBezTo>
                          <a:pt x="6292274" y="473930"/>
                          <a:pt x="6022567" y="431121"/>
                          <a:pt x="5908199" y="432355"/>
                        </a:cubicBezTo>
                        <a:cubicBezTo>
                          <a:pt x="5793831" y="433589"/>
                          <a:pt x="5741047" y="423804"/>
                          <a:pt x="5650278" y="432355"/>
                        </a:cubicBezTo>
                        <a:cubicBezTo>
                          <a:pt x="5559509" y="440906"/>
                          <a:pt x="5284343" y="384575"/>
                          <a:pt x="4936495" y="432355"/>
                        </a:cubicBezTo>
                        <a:cubicBezTo>
                          <a:pt x="4588647" y="480135"/>
                          <a:pt x="4473626" y="390022"/>
                          <a:pt x="4336678" y="432355"/>
                        </a:cubicBezTo>
                        <a:cubicBezTo>
                          <a:pt x="4199730" y="474688"/>
                          <a:pt x="4020044" y="402697"/>
                          <a:pt x="3736861" y="432355"/>
                        </a:cubicBezTo>
                        <a:cubicBezTo>
                          <a:pt x="3453678" y="462013"/>
                          <a:pt x="3431431" y="407531"/>
                          <a:pt x="3251009" y="432355"/>
                        </a:cubicBezTo>
                        <a:cubicBezTo>
                          <a:pt x="3070587" y="457179"/>
                          <a:pt x="2886165" y="385589"/>
                          <a:pt x="2765157" y="432355"/>
                        </a:cubicBezTo>
                        <a:cubicBezTo>
                          <a:pt x="2644149" y="479121"/>
                          <a:pt x="2394242" y="387976"/>
                          <a:pt x="2051375" y="432355"/>
                        </a:cubicBezTo>
                        <a:cubicBezTo>
                          <a:pt x="1708508" y="476734"/>
                          <a:pt x="1813513" y="426193"/>
                          <a:pt x="1679488" y="432355"/>
                        </a:cubicBezTo>
                        <a:cubicBezTo>
                          <a:pt x="1545463" y="438517"/>
                          <a:pt x="1226959" y="393368"/>
                          <a:pt x="851740" y="432355"/>
                        </a:cubicBezTo>
                        <a:cubicBezTo>
                          <a:pt x="476521" y="471342"/>
                          <a:pt x="362603" y="363190"/>
                          <a:pt x="0" y="432355"/>
                        </a:cubicBezTo>
                        <a:cubicBezTo>
                          <a:pt x="-13663" y="243272"/>
                          <a:pt x="38579" y="107186"/>
                          <a:pt x="0" y="0"/>
                        </a:cubicBezTo>
                        <a:close/>
                      </a:path>
                    </a:pathLst>
                  </a:custGeom>
                  <ask:type>
                    <ask:lineSketchNone/>
                  </ask:type>
                </ask:lineSketchStyleProps>
              </a:ext>
            </a:extLst>
          </a:ln>
        </p:spPr>
        <p:txBody>
          <a:bodyPr vert="horz" lIns="91440" tIns="45720" rIns="91440" bIns="45720" rtlCol="0" anchor="t">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1100" dirty="0"/>
              <a:t>What is a cyber incident?</a:t>
            </a:r>
            <a:r>
              <a:rPr lang="en-GB" sz="1100" b="0" dirty="0"/>
              <a:t> </a:t>
            </a:r>
          </a:p>
          <a:p>
            <a:r>
              <a:rPr lang="en-GB" sz="1100" b="0" dirty="0"/>
              <a:t>The NCSC defines a cyber incident as a ‘breach of a system's security policy in order to affect its integrity or availability and/or the unauthorised access or attempted access to a system or systems’. This includes ransomware and phishing. </a:t>
            </a:r>
          </a:p>
        </p:txBody>
      </p:sp>
      <p:sp>
        <p:nvSpPr>
          <p:cNvPr id="35" name="Title 1">
            <a:extLst>
              <a:ext uri="{FF2B5EF4-FFF2-40B4-BE49-F238E27FC236}">
                <a16:creationId xmlns:a16="http://schemas.microsoft.com/office/drawing/2014/main" id="{BD9AC332-4B37-4805-BD03-3F5CAABAD6FF}"/>
              </a:ext>
            </a:extLst>
          </p:cNvPr>
          <p:cNvSpPr>
            <a:spLocks noGrp="1"/>
          </p:cNvSpPr>
          <p:nvPr>
            <p:ph type="title"/>
          </p:nvPr>
        </p:nvSpPr>
        <p:spPr>
          <a:xfrm>
            <a:off x="409259" y="26808"/>
            <a:ext cx="11446163" cy="385302"/>
          </a:xfrm>
        </p:spPr>
        <p:txBody>
          <a:bodyPr>
            <a:normAutofit fontScale="90000"/>
          </a:bodyPr>
          <a:lstStyle/>
          <a:p>
            <a:pPr algn="ctr"/>
            <a:r>
              <a:rPr lang="en-GB" sz="2400" dirty="0"/>
              <a:t>Cyber Security Resilience and Continuity of Supply</a:t>
            </a:r>
          </a:p>
        </p:txBody>
      </p:sp>
      <p:cxnSp>
        <p:nvCxnSpPr>
          <p:cNvPr id="14" name="Straight Connector 13">
            <a:extLst>
              <a:ext uri="{FF2B5EF4-FFF2-40B4-BE49-F238E27FC236}">
                <a16:creationId xmlns:a16="http://schemas.microsoft.com/office/drawing/2014/main" id="{858EFF72-8E95-40A5-8D74-43F8382BFD2B}"/>
              </a:ext>
            </a:extLst>
          </p:cNvPr>
          <p:cNvCxnSpPr>
            <a:cxnSpLocks/>
          </p:cNvCxnSpPr>
          <p:nvPr/>
        </p:nvCxnSpPr>
        <p:spPr>
          <a:xfrm>
            <a:off x="9462499" y="961727"/>
            <a:ext cx="0" cy="5191959"/>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8ABD5CAE-7E20-4F15-82A4-536F13D9DD72}"/>
              </a:ext>
            </a:extLst>
          </p:cNvPr>
          <p:cNvSpPr txBox="1"/>
          <p:nvPr/>
        </p:nvSpPr>
        <p:spPr>
          <a:xfrm>
            <a:off x="9710510" y="1040752"/>
            <a:ext cx="2311101" cy="600164"/>
          </a:xfrm>
          <a:prstGeom prst="rect">
            <a:avLst/>
          </a:prstGeom>
          <a:solidFill>
            <a:schemeClr val="bg2"/>
          </a:solidFill>
          <a:ln w="28575">
            <a:solidFill>
              <a:schemeClr val="accent1"/>
            </a:solidFill>
          </a:ln>
        </p:spPr>
        <p:txBody>
          <a:bodyPr wrap="square" rtlCol="0">
            <a:spAutoFit/>
          </a:bodyPr>
          <a:lstStyle/>
          <a:p>
            <a:pPr algn="ctr"/>
            <a:r>
              <a:rPr lang="en-GB" sz="1100" b="1" dirty="0"/>
              <a:t>Q: How does digitisation and automation increase cyber vulnerability?</a:t>
            </a:r>
          </a:p>
        </p:txBody>
      </p:sp>
      <p:sp>
        <p:nvSpPr>
          <p:cNvPr id="49" name="Rectangle: Rounded Corners 48">
            <a:extLst>
              <a:ext uri="{FF2B5EF4-FFF2-40B4-BE49-F238E27FC236}">
                <a16:creationId xmlns:a16="http://schemas.microsoft.com/office/drawing/2014/main" id="{CD24C05A-644D-4850-A81A-7FC076120E5C}"/>
              </a:ext>
            </a:extLst>
          </p:cNvPr>
          <p:cNvSpPr/>
          <p:nvPr/>
        </p:nvSpPr>
        <p:spPr>
          <a:xfrm>
            <a:off x="3382423" y="3214693"/>
            <a:ext cx="2953102" cy="110848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u="sng" dirty="0">
                <a:solidFill>
                  <a:schemeClr val="tx1"/>
                </a:solidFill>
              </a:rPr>
              <a:t>Factors contributing to vulnerability:</a:t>
            </a:r>
          </a:p>
          <a:p>
            <a:pPr marL="285750" indent="-285750">
              <a:buFont typeface="Wingdings" panose="05000000000000000000" pitchFamily="2" charset="2"/>
              <a:buChar char="ü"/>
            </a:pPr>
            <a:r>
              <a:rPr lang="en-GB" sz="1100" dirty="0">
                <a:solidFill>
                  <a:schemeClr val="tx1"/>
                </a:solidFill>
              </a:rPr>
              <a:t>High R&amp;D spend and innovation</a:t>
            </a:r>
          </a:p>
          <a:p>
            <a:pPr marL="285750" indent="-285750">
              <a:buFont typeface="Wingdings" panose="05000000000000000000" pitchFamily="2" charset="2"/>
              <a:buChar char="ü"/>
            </a:pPr>
            <a:r>
              <a:rPr lang="en-GB" sz="1100" dirty="0">
                <a:solidFill>
                  <a:schemeClr val="tx1"/>
                </a:solidFill>
              </a:rPr>
              <a:t>Streamlined IT systems</a:t>
            </a:r>
          </a:p>
          <a:p>
            <a:pPr marL="285750" indent="-285750">
              <a:buFont typeface="Wingdings" panose="05000000000000000000" pitchFamily="2" charset="2"/>
              <a:buChar char="ü"/>
            </a:pPr>
            <a:r>
              <a:rPr lang="en-GB" sz="1100" dirty="0">
                <a:solidFill>
                  <a:schemeClr val="tx1"/>
                </a:solidFill>
              </a:rPr>
              <a:t>Out-sourcing technology/logistics</a:t>
            </a:r>
          </a:p>
          <a:p>
            <a:pPr marL="285750" indent="-285750">
              <a:buFont typeface="Wingdings" panose="05000000000000000000" pitchFamily="2" charset="2"/>
              <a:buChar char="ü"/>
            </a:pPr>
            <a:r>
              <a:rPr lang="en-GB" sz="1100" dirty="0">
                <a:solidFill>
                  <a:schemeClr val="tx1"/>
                </a:solidFill>
              </a:rPr>
              <a:t>Increased automation</a:t>
            </a:r>
          </a:p>
          <a:p>
            <a:pPr marL="285750" indent="-285750">
              <a:buFont typeface="Wingdings" panose="05000000000000000000" pitchFamily="2" charset="2"/>
              <a:buChar char="ü"/>
            </a:pPr>
            <a:r>
              <a:rPr lang="en-GB" sz="1100" dirty="0">
                <a:solidFill>
                  <a:schemeClr val="tx1"/>
                </a:solidFill>
              </a:rPr>
              <a:t>Environmental control</a:t>
            </a:r>
          </a:p>
        </p:txBody>
      </p:sp>
      <p:sp>
        <p:nvSpPr>
          <p:cNvPr id="50" name="Rectangle: Rounded Corners 49">
            <a:extLst>
              <a:ext uri="{FF2B5EF4-FFF2-40B4-BE49-F238E27FC236}">
                <a16:creationId xmlns:a16="http://schemas.microsoft.com/office/drawing/2014/main" id="{896EE5A7-37FF-44F3-AF86-1D24F5C0D415}"/>
              </a:ext>
            </a:extLst>
          </p:cNvPr>
          <p:cNvSpPr/>
          <p:nvPr/>
        </p:nvSpPr>
        <p:spPr>
          <a:xfrm>
            <a:off x="294398" y="3000295"/>
            <a:ext cx="3149544" cy="8819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u="sng" dirty="0">
                <a:solidFill>
                  <a:schemeClr val="tx1"/>
                </a:solidFill>
              </a:rPr>
              <a:t>Factors contributing to resilience:</a:t>
            </a:r>
          </a:p>
          <a:p>
            <a:pPr marL="285750" indent="-285750">
              <a:buFont typeface="Wingdings" panose="05000000000000000000" pitchFamily="2" charset="2"/>
              <a:buChar char="ü"/>
            </a:pPr>
            <a:r>
              <a:rPr lang="en-GB" sz="1100" dirty="0">
                <a:solidFill>
                  <a:schemeClr val="tx1"/>
                </a:solidFill>
              </a:rPr>
              <a:t>Robust cyber protocols and systems</a:t>
            </a:r>
          </a:p>
          <a:p>
            <a:pPr marL="285750" indent="-285750">
              <a:buFont typeface="Wingdings" panose="05000000000000000000" pitchFamily="2" charset="2"/>
              <a:buChar char="ü"/>
            </a:pPr>
            <a:r>
              <a:rPr lang="en-GB" sz="1100" dirty="0">
                <a:solidFill>
                  <a:schemeClr val="tx1"/>
                </a:solidFill>
              </a:rPr>
              <a:t>Specialist staff with cyber experience</a:t>
            </a:r>
          </a:p>
          <a:p>
            <a:pPr marL="285750" indent="-285750">
              <a:buFont typeface="Wingdings" panose="05000000000000000000" pitchFamily="2" charset="2"/>
              <a:buChar char="ü"/>
            </a:pPr>
            <a:r>
              <a:rPr lang="en-GB" sz="1100" dirty="0">
                <a:solidFill>
                  <a:schemeClr val="tx1"/>
                </a:solidFill>
              </a:rPr>
              <a:t>Strong business continuity plans (BCPs)</a:t>
            </a:r>
          </a:p>
          <a:p>
            <a:pPr marL="285750" indent="-285750">
              <a:buFont typeface="Wingdings" panose="05000000000000000000" pitchFamily="2" charset="2"/>
              <a:buChar char="ü"/>
            </a:pPr>
            <a:r>
              <a:rPr lang="en-GB" sz="1100" dirty="0">
                <a:solidFill>
                  <a:schemeClr val="tx1"/>
                </a:solidFill>
              </a:rPr>
              <a:t>Manual workaround processes</a:t>
            </a:r>
          </a:p>
        </p:txBody>
      </p:sp>
      <p:sp>
        <p:nvSpPr>
          <p:cNvPr id="52" name="TextBox 51">
            <a:extLst>
              <a:ext uri="{FF2B5EF4-FFF2-40B4-BE49-F238E27FC236}">
                <a16:creationId xmlns:a16="http://schemas.microsoft.com/office/drawing/2014/main" id="{006B6791-7729-468D-98FB-137A9CB726D8}"/>
              </a:ext>
            </a:extLst>
          </p:cNvPr>
          <p:cNvSpPr txBox="1"/>
          <p:nvPr/>
        </p:nvSpPr>
        <p:spPr>
          <a:xfrm>
            <a:off x="89622" y="4520994"/>
            <a:ext cx="4359083" cy="261610"/>
          </a:xfrm>
          <a:prstGeom prst="rect">
            <a:avLst/>
          </a:prstGeom>
          <a:solidFill>
            <a:schemeClr val="bg2"/>
          </a:solidFill>
          <a:ln w="28575">
            <a:solidFill>
              <a:schemeClr val="accent1"/>
            </a:solidFill>
          </a:ln>
        </p:spPr>
        <p:txBody>
          <a:bodyPr wrap="square" rtlCol="0">
            <a:spAutoFit/>
          </a:bodyPr>
          <a:lstStyle/>
          <a:p>
            <a:pPr algn="ctr"/>
            <a:r>
              <a:rPr lang="en-GB" sz="1100" b="1" dirty="0"/>
              <a:t>Q: Who can suppliers contact in the event of a cyber incident?</a:t>
            </a:r>
          </a:p>
        </p:txBody>
      </p:sp>
      <p:sp>
        <p:nvSpPr>
          <p:cNvPr id="53" name="TextBox 52">
            <a:extLst>
              <a:ext uri="{FF2B5EF4-FFF2-40B4-BE49-F238E27FC236}">
                <a16:creationId xmlns:a16="http://schemas.microsoft.com/office/drawing/2014/main" id="{6A4CD43E-1AAC-4B7D-87D4-8BDFC41C933E}"/>
              </a:ext>
            </a:extLst>
          </p:cNvPr>
          <p:cNvSpPr txBox="1"/>
          <p:nvPr/>
        </p:nvSpPr>
        <p:spPr>
          <a:xfrm>
            <a:off x="6860753" y="2582110"/>
            <a:ext cx="2311101" cy="261610"/>
          </a:xfrm>
          <a:prstGeom prst="rect">
            <a:avLst/>
          </a:prstGeom>
          <a:solidFill>
            <a:schemeClr val="bg2"/>
          </a:solidFill>
          <a:ln w="28575">
            <a:solidFill>
              <a:schemeClr val="accent1"/>
            </a:solidFill>
          </a:ln>
        </p:spPr>
        <p:txBody>
          <a:bodyPr wrap="square" rtlCol="0">
            <a:spAutoFit/>
          </a:bodyPr>
          <a:lstStyle/>
          <a:p>
            <a:pPr algn="ctr"/>
            <a:r>
              <a:rPr lang="en-GB" sz="1100" b="1" dirty="0"/>
              <a:t>Q: Where can I find out more?</a:t>
            </a:r>
          </a:p>
        </p:txBody>
      </p:sp>
      <p:sp>
        <p:nvSpPr>
          <p:cNvPr id="21" name="TextBox 20">
            <a:extLst>
              <a:ext uri="{FF2B5EF4-FFF2-40B4-BE49-F238E27FC236}">
                <a16:creationId xmlns:a16="http://schemas.microsoft.com/office/drawing/2014/main" id="{CCBC572F-B356-4C94-9CA3-F35F2CB44E12}"/>
              </a:ext>
            </a:extLst>
          </p:cNvPr>
          <p:cNvSpPr txBox="1"/>
          <p:nvPr/>
        </p:nvSpPr>
        <p:spPr>
          <a:xfrm>
            <a:off x="850680" y="2568936"/>
            <a:ext cx="4225521" cy="261610"/>
          </a:xfrm>
          <a:prstGeom prst="rect">
            <a:avLst/>
          </a:prstGeom>
          <a:solidFill>
            <a:schemeClr val="bg2"/>
          </a:solidFill>
          <a:ln w="28575">
            <a:solidFill>
              <a:schemeClr val="accent1"/>
            </a:solidFill>
          </a:ln>
        </p:spPr>
        <p:txBody>
          <a:bodyPr wrap="square" rtlCol="0">
            <a:spAutoFit/>
          </a:bodyPr>
          <a:lstStyle/>
          <a:p>
            <a:pPr algn="ctr"/>
            <a:r>
              <a:rPr lang="en-GB" sz="1100" b="1" dirty="0"/>
              <a:t>Q: What contributes to cyber resilience and vulnerability?</a:t>
            </a:r>
          </a:p>
        </p:txBody>
      </p:sp>
      <p:cxnSp>
        <p:nvCxnSpPr>
          <p:cNvPr id="6" name="Connector: Elbow 5">
            <a:extLst>
              <a:ext uri="{FF2B5EF4-FFF2-40B4-BE49-F238E27FC236}">
                <a16:creationId xmlns:a16="http://schemas.microsoft.com/office/drawing/2014/main" id="{5047225E-82CD-4F9E-9E1D-CB02E1996343}"/>
              </a:ext>
            </a:extLst>
          </p:cNvPr>
          <p:cNvCxnSpPr>
            <a:stCxn id="4" idx="1"/>
          </p:cNvCxnSpPr>
          <p:nvPr/>
        </p:nvCxnSpPr>
        <p:spPr>
          <a:xfrm rot="10800000" flipH="1" flipV="1">
            <a:off x="9795569" y="2384638"/>
            <a:ext cx="242282" cy="733388"/>
          </a:xfrm>
          <a:prstGeom prst="bentConnector4">
            <a:avLst>
              <a:gd name="adj1" fmla="val -94353"/>
              <a:gd name="adj2" fmla="val 81999"/>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Connector: Elbow 7">
            <a:extLst>
              <a:ext uri="{FF2B5EF4-FFF2-40B4-BE49-F238E27FC236}">
                <a16:creationId xmlns:a16="http://schemas.microsoft.com/office/drawing/2014/main" id="{222EFFE1-DF46-4E05-8CE4-93D6FBA77F9E}"/>
              </a:ext>
            </a:extLst>
          </p:cNvPr>
          <p:cNvCxnSpPr>
            <a:stCxn id="18" idx="1"/>
          </p:cNvCxnSpPr>
          <p:nvPr/>
        </p:nvCxnSpPr>
        <p:spPr>
          <a:xfrm rot="10800000" flipH="1" flipV="1">
            <a:off x="9786402" y="3663915"/>
            <a:ext cx="356388" cy="892155"/>
          </a:xfrm>
          <a:prstGeom prst="bentConnector4">
            <a:avLst>
              <a:gd name="adj1" fmla="val -64144"/>
              <a:gd name="adj2" fmla="val 76305"/>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nector: Elbow 10">
            <a:extLst>
              <a:ext uri="{FF2B5EF4-FFF2-40B4-BE49-F238E27FC236}">
                <a16:creationId xmlns:a16="http://schemas.microsoft.com/office/drawing/2014/main" id="{D1703972-0D5A-4140-905F-E88C906C488A}"/>
              </a:ext>
            </a:extLst>
          </p:cNvPr>
          <p:cNvCxnSpPr>
            <a:cxnSpLocks/>
            <a:stCxn id="16" idx="1"/>
          </p:cNvCxnSpPr>
          <p:nvPr/>
        </p:nvCxnSpPr>
        <p:spPr>
          <a:xfrm rot="10800000" flipH="1" flipV="1">
            <a:off x="9813427" y="4856155"/>
            <a:ext cx="224423" cy="703463"/>
          </a:xfrm>
          <a:prstGeom prst="bentConnector4">
            <a:avLst>
              <a:gd name="adj1" fmla="val -101861"/>
              <a:gd name="adj2" fmla="val 71329"/>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BDE8543-B51F-46BD-85C0-2CB95FB06F9F}"/>
              </a:ext>
            </a:extLst>
          </p:cNvPr>
          <p:cNvCxnSpPr>
            <a:cxnSpLocks/>
          </p:cNvCxnSpPr>
          <p:nvPr/>
        </p:nvCxnSpPr>
        <p:spPr>
          <a:xfrm>
            <a:off x="6672409" y="2509007"/>
            <a:ext cx="0" cy="3783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6D43832-5466-4BAE-B6AB-62C463DC50A1}"/>
              </a:ext>
            </a:extLst>
          </p:cNvPr>
          <p:cNvCxnSpPr>
            <a:cxnSpLocks/>
          </p:cNvCxnSpPr>
          <p:nvPr/>
        </p:nvCxnSpPr>
        <p:spPr>
          <a:xfrm flipH="1">
            <a:off x="127913" y="4400807"/>
            <a:ext cx="6214461"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itle 4">
            <a:extLst>
              <a:ext uri="{FF2B5EF4-FFF2-40B4-BE49-F238E27FC236}">
                <a16:creationId xmlns:a16="http://schemas.microsoft.com/office/drawing/2014/main" id="{4EFF3B45-0CE9-470E-9F23-991AD5DC0138}"/>
              </a:ext>
            </a:extLst>
          </p:cNvPr>
          <p:cNvSpPr txBox="1">
            <a:spLocks/>
          </p:cNvSpPr>
          <p:nvPr/>
        </p:nvSpPr>
        <p:spPr>
          <a:xfrm>
            <a:off x="89622" y="458637"/>
            <a:ext cx="12095793" cy="463798"/>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lang="en-GB" sz="3200" b="1" kern="1200" dirty="0">
                <a:solidFill>
                  <a:schemeClr val="tx1"/>
                </a:solidFill>
                <a:latin typeface="+mj-lt"/>
                <a:ea typeface="+mj-ea"/>
                <a:cs typeface="+mj-cs"/>
              </a:defRPr>
            </a:lvl1pPr>
          </a:lstStyle>
          <a:p>
            <a:r>
              <a:rPr lang="en-GB" sz="1200" dirty="0">
                <a:solidFill>
                  <a:srgbClr val="FF0000"/>
                </a:solidFill>
                <a:latin typeface="+mn-lt"/>
              </a:rPr>
              <a:t>This project has built our knowledge of cyber security and improved</a:t>
            </a:r>
            <a:r>
              <a:rPr lang="en-GB" sz="1200" dirty="0">
                <a:solidFill>
                  <a:srgbClr val="FF0000"/>
                </a:solidFill>
                <a:latin typeface="+mn-lt"/>
                <a:ea typeface="Times New Roman" panose="02020603050405020304" pitchFamily="18" charset="0"/>
              </a:rPr>
              <a:t> our ability to respond to a future cyber threat</a:t>
            </a:r>
            <a:r>
              <a:rPr lang="en-GB" sz="1200" dirty="0">
                <a:solidFill>
                  <a:srgbClr val="FF0000"/>
                </a:solidFill>
                <a:latin typeface="+mn-lt"/>
              </a:rPr>
              <a:t>- our key recommendation is to embed this knowledge in the team and share it with SMEs, as well as other supply chain actors to enhance resilience in response to any future incident </a:t>
            </a:r>
            <a:br>
              <a:rPr lang="en-GB" sz="1200" dirty="0">
                <a:solidFill>
                  <a:srgbClr val="FF0000"/>
                </a:solidFill>
              </a:rPr>
            </a:br>
            <a:endParaRPr lang="en-GB" sz="1200" dirty="0">
              <a:solidFill>
                <a:srgbClr val="FF0000"/>
              </a:solidFill>
            </a:endParaRPr>
          </a:p>
        </p:txBody>
      </p:sp>
      <p:sp>
        <p:nvSpPr>
          <p:cNvPr id="37" name="TextBox 36">
            <a:extLst>
              <a:ext uri="{FF2B5EF4-FFF2-40B4-BE49-F238E27FC236}">
                <a16:creationId xmlns:a16="http://schemas.microsoft.com/office/drawing/2014/main" id="{F12D1707-BA8D-43D5-992B-1523375F7419}"/>
              </a:ext>
            </a:extLst>
          </p:cNvPr>
          <p:cNvSpPr txBox="1"/>
          <p:nvPr/>
        </p:nvSpPr>
        <p:spPr>
          <a:xfrm>
            <a:off x="6788844" y="3071051"/>
            <a:ext cx="2545650" cy="2970044"/>
          </a:xfrm>
          <a:prstGeom prst="rect">
            <a:avLst/>
          </a:prstGeom>
          <a:noFill/>
        </p:spPr>
        <p:txBody>
          <a:bodyPr wrap="square" rtlCol="0">
            <a:spAutoFit/>
          </a:bodyPr>
          <a:lstStyle/>
          <a:p>
            <a:pPr marL="171450" indent="-171450">
              <a:buFont typeface="Wingdings" panose="05000000000000000000" pitchFamily="2" charset="2"/>
              <a:buChar char="Ø"/>
            </a:pPr>
            <a:r>
              <a:rPr lang="en-GB" sz="1100" dirty="0">
                <a:hlinkClick r:id="rId2"/>
              </a:rPr>
              <a:t>Cyber Security Assurance Tool </a:t>
            </a:r>
            <a:endParaRPr lang="en-GB" sz="1100" dirty="0"/>
          </a:p>
          <a:p>
            <a:r>
              <a:rPr lang="en-GB" sz="1100" dirty="0"/>
              <a:t>A tool allowing suppliers to ask effective questions of those in their supply chain</a:t>
            </a:r>
          </a:p>
          <a:p>
            <a:pPr marL="171450" indent="-171450">
              <a:buFont typeface="Wingdings" panose="05000000000000000000" pitchFamily="2" charset="2"/>
              <a:buChar char="Ø"/>
            </a:pPr>
            <a:endParaRPr lang="en-GB" sz="1100" dirty="0">
              <a:hlinkClick r:id="rId3"/>
            </a:endParaRPr>
          </a:p>
          <a:p>
            <a:pPr marL="171450" indent="-171450">
              <a:buFont typeface="Wingdings" panose="05000000000000000000" pitchFamily="2" charset="2"/>
              <a:buChar char="Ø"/>
            </a:pPr>
            <a:r>
              <a:rPr lang="en-GB" sz="1100" dirty="0">
                <a:hlinkClick r:id="rId3"/>
              </a:rPr>
              <a:t>Cyber Assessment Framework</a:t>
            </a:r>
            <a:r>
              <a:rPr lang="en-GB" sz="1100" dirty="0"/>
              <a:t> </a:t>
            </a:r>
          </a:p>
          <a:p>
            <a:r>
              <a:rPr lang="en-GB" sz="1100" dirty="0"/>
              <a:t>A guide for organisations providing critical services</a:t>
            </a:r>
          </a:p>
          <a:p>
            <a:pPr marL="171450" indent="-171450">
              <a:buFont typeface="Wingdings" panose="05000000000000000000" pitchFamily="2" charset="2"/>
              <a:buChar char="Ø"/>
            </a:pPr>
            <a:endParaRPr lang="en-GB" sz="1100" dirty="0">
              <a:hlinkClick r:id="rId4"/>
            </a:endParaRPr>
          </a:p>
          <a:p>
            <a:pPr marL="171450" indent="-171450">
              <a:buFont typeface="Wingdings" panose="05000000000000000000" pitchFamily="2" charset="2"/>
              <a:buChar char="Ø"/>
            </a:pPr>
            <a:r>
              <a:rPr lang="en-GB" sz="1100" dirty="0">
                <a:hlinkClick r:id="rId4"/>
              </a:rPr>
              <a:t>Early Warning System</a:t>
            </a:r>
            <a:r>
              <a:rPr lang="en-GB" sz="1100" dirty="0"/>
              <a:t> </a:t>
            </a:r>
          </a:p>
          <a:p>
            <a:r>
              <a:rPr lang="en-GB" sz="1100" dirty="0"/>
              <a:t>A free resource for companies which detects malicious activity from information feeds</a:t>
            </a:r>
          </a:p>
          <a:p>
            <a:pPr marL="171450" indent="-171450">
              <a:buFont typeface="Wingdings" panose="05000000000000000000" pitchFamily="2" charset="2"/>
              <a:buChar char="Ø"/>
            </a:pPr>
            <a:endParaRPr lang="en-GB" sz="1100" dirty="0">
              <a:hlinkClick r:id="rId5"/>
            </a:endParaRPr>
          </a:p>
          <a:p>
            <a:pPr marL="171450" indent="-171450">
              <a:buFont typeface="Wingdings" panose="05000000000000000000" pitchFamily="2" charset="2"/>
              <a:buChar char="Ø"/>
            </a:pPr>
            <a:r>
              <a:rPr lang="en-GB" sz="1100" dirty="0">
                <a:hlinkClick r:id="rId5"/>
              </a:rPr>
              <a:t>Exercise in a Box </a:t>
            </a:r>
            <a:endParaRPr lang="en-GB" sz="1100" dirty="0"/>
          </a:p>
          <a:p>
            <a:r>
              <a:rPr lang="en-GB" sz="1100" dirty="0"/>
              <a:t>Free online tool to test and practice response to a cyber incident</a:t>
            </a:r>
          </a:p>
        </p:txBody>
      </p:sp>
      <p:pic>
        <p:nvPicPr>
          <p:cNvPr id="38" name="Graphic 37" descr="Question mark">
            <a:extLst>
              <a:ext uri="{FF2B5EF4-FFF2-40B4-BE49-F238E27FC236}">
                <a16:creationId xmlns:a16="http://schemas.microsoft.com/office/drawing/2014/main" id="{FB4700C6-756D-41AF-88F1-6A69DCE8F0D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6169" y="964228"/>
            <a:ext cx="355399" cy="413629"/>
          </a:xfrm>
          <a:prstGeom prst="rect">
            <a:avLst/>
          </a:prstGeom>
        </p:spPr>
      </p:pic>
      <p:pic>
        <p:nvPicPr>
          <p:cNvPr id="40" name="Graphic 39" descr="Pound">
            <a:extLst>
              <a:ext uri="{FF2B5EF4-FFF2-40B4-BE49-F238E27FC236}">
                <a16:creationId xmlns:a16="http://schemas.microsoft.com/office/drawing/2014/main" id="{FF7B4D8A-E9AA-4596-8C5D-64DE8EBDEC9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611693" y="954361"/>
            <a:ext cx="332583" cy="423496"/>
          </a:xfrm>
          <a:prstGeom prst="rect">
            <a:avLst/>
          </a:prstGeom>
        </p:spPr>
      </p:pic>
      <p:pic>
        <p:nvPicPr>
          <p:cNvPr id="41" name="Picture 40" descr="Logo&#10;&#10;Description automatically generated">
            <a:extLst>
              <a:ext uri="{FF2B5EF4-FFF2-40B4-BE49-F238E27FC236}">
                <a16:creationId xmlns:a16="http://schemas.microsoft.com/office/drawing/2014/main" id="{38E94CDB-88D2-4625-A57F-6D3E3BA133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34760" y="961727"/>
            <a:ext cx="332582" cy="423496"/>
          </a:xfrm>
          <a:prstGeom prst="rect">
            <a:avLst/>
          </a:prstGeom>
        </p:spPr>
      </p:pic>
      <p:pic>
        <p:nvPicPr>
          <p:cNvPr id="42" name="Graphic 41" descr="Cloud Computing">
            <a:extLst>
              <a:ext uri="{FF2B5EF4-FFF2-40B4-BE49-F238E27FC236}">
                <a16:creationId xmlns:a16="http://schemas.microsoft.com/office/drawing/2014/main" id="{B56F60A9-F7F4-4ABC-8F61-AA7700CD232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580425" y="1690063"/>
            <a:ext cx="504755" cy="417333"/>
          </a:xfrm>
          <a:prstGeom prst="rect">
            <a:avLst/>
          </a:prstGeom>
        </p:spPr>
      </p:pic>
      <p:pic>
        <p:nvPicPr>
          <p:cNvPr id="43" name="Graphic 42" descr="Connections">
            <a:extLst>
              <a:ext uri="{FF2B5EF4-FFF2-40B4-BE49-F238E27FC236}">
                <a16:creationId xmlns:a16="http://schemas.microsoft.com/office/drawing/2014/main" id="{2ADBB1D8-E597-41B3-ADDA-B8A08B71F6D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1629651" y="2907641"/>
            <a:ext cx="443186" cy="496827"/>
          </a:xfrm>
          <a:prstGeom prst="rect">
            <a:avLst/>
          </a:prstGeom>
        </p:spPr>
      </p:pic>
      <p:pic>
        <p:nvPicPr>
          <p:cNvPr id="44" name="Graphic 43" descr="Eye">
            <a:extLst>
              <a:ext uri="{FF2B5EF4-FFF2-40B4-BE49-F238E27FC236}">
                <a16:creationId xmlns:a16="http://schemas.microsoft.com/office/drawing/2014/main" id="{4C0C51FE-2A78-4EEE-B452-F9F307A60928}"/>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9520512" y="4290708"/>
            <a:ext cx="504755" cy="491896"/>
          </a:xfrm>
          <a:prstGeom prst="rect">
            <a:avLst/>
          </a:prstGeom>
        </p:spPr>
      </p:pic>
      <p:pic>
        <p:nvPicPr>
          <p:cNvPr id="45" name="Graphic 44" descr="Unlock">
            <a:extLst>
              <a:ext uri="{FF2B5EF4-FFF2-40B4-BE49-F238E27FC236}">
                <a16:creationId xmlns:a16="http://schemas.microsoft.com/office/drawing/2014/main" id="{13459CFF-F4CB-41F3-8A67-DD9793122B6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1424226" y="5303826"/>
            <a:ext cx="443186" cy="439135"/>
          </a:xfrm>
          <a:prstGeom prst="rect">
            <a:avLst/>
          </a:prstGeom>
        </p:spPr>
      </p:pic>
      <p:sp>
        <p:nvSpPr>
          <p:cNvPr id="46" name="TextBox 45">
            <a:extLst>
              <a:ext uri="{FF2B5EF4-FFF2-40B4-BE49-F238E27FC236}">
                <a16:creationId xmlns:a16="http://schemas.microsoft.com/office/drawing/2014/main" id="{AFB7C560-A858-4CFB-A52C-30DB664022F7}"/>
              </a:ext>
            </a:extLst>
          </p:cNvPr>
          <p:cNvSpPr txBox="1"/>
          <p:nvPr/>
        </p:nvSpPr>
        <p:spPr>
          <a:xfrm>
            <a:off x="15872" y="4860803"/>
            <a:ext cx="6655047" cy="1446550"/>
          </a:xfrm>
          <a:prstGeom prst="rect">
            <a:avLst/>
          </a:prstGeom>
          <a:noFill/>
        </p:spPr>
        <p:txBody>
          <a:bodyPr wrap="square">
            <a:spAutoFit/>
          </a:bodyPr>
          <a:lstStyle/>
          <a:p>
            <a:pPr marL="171450" indent="-171450">
              <a:buFont typeface="Wingdings" panose="05000000000000000000" pitchFamily="2" charset="2"/>
              <a:buChar char="§"/>
            </a:pPr>
            <a:r>
              <a:rPr lang="en-GB" sz="1100" dirty="0"/>
              <a:t>The </a:t>
            </a:r>
            <a:r>
              <a:rPr lang="en-GB" sz="1100" dirty="0">
                <a:hlinkClick r:id="rId19"/>
              </a:rPr>
              <a:t>NCSC reporting tool</a:t>
            </a:r>
            <a:r>
              <a:rPr lang="en-GB" sz="1100" dirty="0"/>
              <a:t> allows companies to log cyber incidents whether it is for information purposes or as a request for assistance. </a:t>
            </a:r>
          </a:p>
          <a:p>
            <a:pPr marL="171450" indent="-171450">
              <a:buFont typeface="Wingdings" panose="05000000000000000000" pitchFamily="2" charset="2"/>
              <a:buChar char="§"/>
            </a:pPr>
            <a:r>
              <a:rPr lang="en-GB" sz="1100" dirty="0"/>
              <a:t>Cyber incidents that threaten the supply of products to the NHS can also be reported to the </a:t>
            </a:r>
            <a:r>
              <a:rPr lang="en-GB" sz="1100" dirty="0">
                <a:effectLst/>
                <a:ea typeface="Calibri" panose="020F0502020204030204" pitchFamily="34" charset="0"/>
              </a:rPr>
              <a:t>Cyber Security Operations Centre (CSOC) , Data Security Centre, NHS Digital using </a:t>
            </a:r>
            <a:r>
              <a:rPr lang="en-GB" sz="1100" dirty="0">
                <a:effectLst/>
                <a:ea typeface="Calibri" panose="020F0502020204030204" pitchFamily="34" charset="0"/>
                <a:hlinkClick r:id="rId20"/>
              </a:rPr>
              <a:t>this form</a:t>
            </a:r>
            <a:r>
              <a:rPr lang="en-GB" sz="1100" dirty="0">
                <a:effectLst/>
                <a:ea typeface="Calibri" panose="020F0502020204030204" pitchFamily="34" charset="0"/>
              </a:rPr>
              <a:t> and emailing </a:t>
            </a:r>
            <a:r>
              <a:rPr lang="en-GB" sz="1100" dirty="0">
                <a:hlinkClick r:id="rId21"/>
              </a:rPr>
              <a:t>carecert@nhsdigital.nhs.uk</a:t>
            </a:r>
            <a:r>
              <a:rPr lang="en-GB" sz="1100" dirty="0"/>
              <a:t> </a:t>
            </a:r>
          </a:p>
          <a:p>
            <a:endParaRPr lang="en-GB" sz="1100" dirty="0"/>
          </a:p>
          <a:p>
            <a:r>
              <a:rPr lang="en-GB" sz="1100" b="1" dirty="0"/>
              <a:t>We recommend that incidents are reported to both the NCSC, NHS Digital and the DHSC Continuity of Supply team</a:t>
            </a:r>
          </a:p>
        </p:txBody>
      </p:sp>
    </p:spTree>
    <p:extLst>
      <p:ext uri="{BB962C8B-B14F-4D97-AF65-F5344CB8AC3E}">
        <p14:creationId xmlns:p14="http://schemas.microsoft.com/office/powerpoint/2010/main" val="281408229"/>
      </p:ext>
    </p:extLst>
  </p:cSld>
  <p:clrMapOvr>
    <a:masterClrMapping/>
  </p:clrMapOvr>
</p:sld>
</file>

<file path=ppt/theme/theme1.xml><?xml version="1.0" encoding="utf-8"?>
<a:theme xmlns:a="http://schemas.openxmlformats.org/drawingml/2006/main" name="1_Office Theme">
  <a:themeElements>
    <a:clrScheme name="DHSC">
      <a:dk1>
        <a:sysClr val="windowText" lastClr="000000"/>
      </a:dk1>
      <a:lt1>
        <a:sysClr val="window" lastClr="FFFFFF"/>
      </a:lt1>
      <a:dk2>
        <a:srgbClr val="616265"/>
      </a:dk2>
      <a:lt2>
        <a:srgbClr val="E0E0E1"/>
      </a:lt2>
      <a:accent1>
        <a:srgbClr val="01A188"/>
      </a:accent1>
      <a:accent2>
        <a:srgbClr val="0063BE"/>
      </a:accent2>
      <a:accent3>
        <a:srgbClr val="E57200"/>
      </a:accent3>
      <a:accent4>
        <a:srgbClr val="512698"/>
      </a:accent4>
      <a:accent5>
        <a:srgbClr val="34B6E4"/>
      </a:accent5>
      <a:accent6>
        <a:srgbClr val="CC092F"/>
      </a:accent6>
      <a:hlink>
        <a:srgbClr val="0063BE"/>
      </a:hlink>
      <a:folHlink>
        <a:srgbClr val="5126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4398_DHSC_Ppt_template_DRAFT_v6.potx" id="{FF5623C2-E648-4D18-8D02-A8C6CCA3E916}" vid="{5CEE7835-84B0-457A-AA1D-DEDF797DD0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FD480F1666924CA701C4E57C1F44C6" ma:contentTypeVersion="12" ma:contentTypeDescription="Create a new document." ma:contentTypeScope="" ma:versionID="850d51def0f64e859f3c4eeb3a0cfd7f">
  <xsd:schema xmlns:xsd="http://www.w3.org/2001/XMLSchema" xmlns:xs="http://www.w3.org/2001/XMLSchema" xmlns:p="http://schemas.microsoft.com/office/2006/metadata/properties" xmlns:ns3="c556e5a7-2ae9-40e0-970b-1bbe719756b2" xmlns:ns4="ce3593f7-6f34-48c6-8b71-43f16dff3089" targetNamespace="http://schemas.microsoft.com/office/2006/metadata/properties" ma:root="true" ma:fieldsID="bb7dc6f1efe06a58340656bfca900a95" ns3:_="" ns4:_="">
    <xsd:import namespace="c556e5a7-2ae9-40e0-970b-1bbe719756b2"/>
    <xsd:import namespace="ce3593f7-6f34-48c6-8b71-43f16dff308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56e5a7-2ae9-40e0-970b-1bbe719756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3593f7-6f34-48c6-8b71-43f16dff308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E1935F-7E21-497A-A698-EB39F06D5A12}">
  <ds:schemaRefs>
    <ds:schemaRef ds:uri="http://schemas.microsoft.com/sharepoint/v3/contenttype/forms"/>
  </ds:schemaRefs>
</ds:datastoreItem>
</file>

<file path=customXml/itemProps2.xml><?xml version="1.0" encoding="utf-8"?>
<ds:datastoreItem xmlns:ds="http://schemas.openxmlformats.org/officeDocument/2006/customXml" ds:itemID="{32F3FD08-2393-4A67-854C-5DA43B0AA50B}">
  <ds:schemaRefs>
    <ds:schemaRef ds:uri="c556e5a7-2ae9-40e0-970b-1bbe719756b2"/>
    <ds:schemaRef ds:uri="ce3593f7-6f34-48c6-8b71-43f16dff30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7C33AFD-951A-4020-B2F7-8401435CF0EC}">
  <ds:schemaRefs>
    <ds:schemaRef ds:uri="c556e5a7-2ae9-40e0-970b-1bbe719756b2"/>
    <ds:schemaRef ds:uri="ce3593f7-6f34-48c6-8b71-43f16dff30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611</TotalTime>
  <Words>492</Words>
  <Application>Microsoft Office PowerPoint</Application>
  <PresentationFormat>Widescreen</PresentationFormat>
  <Paragraphs>43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1_Office Theme</vt:lpstr>
      <vt:lpstr>Cyber Security Resilience and Continuity of Supply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work on projects</dc:title>
  <dc:creator>Ellis, Daisy</dc:creator>
  <cp:lastModifiedBy>Shazia</cp:lastModifiedBy>
  <cp:revision>4</cp:revision>
  <dcterms:created xsi:type="dcterms:W3CDTF">2021-08-16T09:19:34Z</dcterms:created>
  <dcterms:modified xsi:type="dcterms:W3CDTF">2022-01-19T17:56:00Z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0x010100E1FD480F1666924CA701C4E57C1F44C6</vt:lpwstr>
  </property>
</Properties>
</file>